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5" r:id="rId4"/>
    <p:sldId id="266" r:id="rId5"/>
    <p:sldId id="261" r:id="rId6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B"/>
    <a:srgbClr val="218C22"/>
    <a:srgbClr val="C30038"/>
    <a:srgbClr val="5CA652"/>
    <a:srgbClr val="FF849A"/>
    <a:srgbClr val="EDFBFF"/>
    <a:srgbClr val="FF0068"/>
    <a:srgbClr val="F3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5"/>
    <p:restoredTop sz="94650"/>
  </p:normalViewPr>
  <p:slideViewPr>
    <p:cSldViewPr snapToGrid="0" snapToObjects="1">
      <p:cViewPr varScale="1">
        <p:scale>
          <a:sx n="110" d="100"/>
          <a:sy n="110" d="100"/>
        </p:scale>
        <p:origin x="1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EAAC-494F-4A45-99BC-A943A5A913E4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70636-5126-644D-9C0B-BAECF70E53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11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70636-5126-644D-9C0B-BAECF70E53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09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0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6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1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9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1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7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2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1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F770-64A1-6441-8E2D-C127DE37FB35}" type="datetimeFigureOut">
              <a:rPr lang="it-IT" smtClean="0"/>
              <a:t>17/05/20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2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svg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E7A8B36-45A7-4F43-B278-5A20E743FED0}"/>
              </a:ext>
            </a:extLst>
          </p:cNvPr>
          <p:cNvGrpSpPr/>
          <p:nvPr/>
        </p:nvGrpSpPr>
        <p:grpSpPr>
          <a:xfrm rot="10932673">
            <a:off x="2570" y="107080"/>
            <a:ext cx="2355773" cy="2321737"/>
            <a:chOff x="1108564" y="4063032"/>
            <a:chExt cx="2355773" cy="2321737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56F5BBE4-ADA4-DC45-A70D-DE7B870CF1EA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Trapezio 7">
              <a:extLst>
                <a:ext uri="{FF2B5EF4-FFF2-40B4-BE49-F238E27FC236}">
                  <a16:creationId xmlns:a16="http://schemas.microsoft.com/office/drawing/2014/main" id="{232ADCDF-BBE1-EE4C-8E44-AD6F6CD81F63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rapezio 8">
              <a:extLst>
                <a:ext uri="{FF2B5EF4-FFF2-40B4-BE49-F238E27FC236}">
                  <a16:creationId xmlns:a16="http://schemas.microsoft.com/office/drawing/2014/main" id="{C7B93988-FFA5-474E-AE20-F04D1D82EE45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apezio 9">
              <a:extLst>
                <a:ext uri="{FF2B5EF4-FFF2-40B4-BE49-F238E27FC236}">
                  <a16:creationId xmlns:a16="http://schemas.microsoft.com/office/drawing/2014/main" id="{D107FDFC-E769-D44C-A6B2-FD9EA63CA4B6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apezio 10">
              <a:extLst>
                <a:ext uri="{FF2B5EF4-FFF2-40B4-BE49-F238E27FC236}">
                  <a16:creationId xmlns:a16="http://schemas.microsoft.com/office/drawing/2014/main" id="{0E1A7F9B-6B46-5B46-838C-B411AEAB5E71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apezio 11">
              <a:extLst>
                <a:ext uri="{FF2B5EF4-FFF2-40B4-BE49-F238E27FC236}">
                  <a16:creationId xmlns:a16="http://schemas.microsoft.com/office/drawing/2014/main" id="{1DA1D229-A659-A147-9D57-D1109DB65C9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apezio 12">
              <a:extLst>
                <a:ext uri="{FF2B5EF4-FFF2-40B4-BE49-F238E27FC236}">
                  <a16:creationId xmlns:a16="http://schemas.microsoft.com/office/drawing/2014/main" id="{FAF0C6C0-8EC6-9943-80F8-73A9D407B430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apezio 13">
              <a:extLst>
                <a:ext uri="{FF2B5EF4-FFF2-40B4-BE49-F238E27FC236}">
                  <a16:creationId xmlns:a16="http://schemas.microsoft.com/office/drawing/2014/main" id="{7E0DB507-AF2C-6240-A161-7BF4E394F085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apezio 14">
              <a:extLst>
                <a:ext uri="{FF2B5EF4-FFF2-40B4-BE49-F238E27FC236}">
                  <a16:creationId xmlns:a16="http://schemas.microsoft.com/office/drawing/2014/main" id="{5F6229F2-BBF9-544D-BCD6-7447B327A03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19B71A57-AEDF-A84F-9670-E40EE57BF18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DCCED9A6-9E26-EA47-94D5-DDC15F4A369D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35233FD7-C427-7046-A5F4-6A8B07E13155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BF246DBA-AED0-AE43-9069-2B117A8B552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0AE5C38E-1950-BC4D-B5DE-144CE6FB22FD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6FA610D-EE98-0442-BF24-D893AE6D50CB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12F97EF0-B92F-D048-9832-17E0053A6633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BC5D04A4-CC9D-7B49-99A4-3AD98EB5480F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90BB7414-7CE6-BA48-8C80-E1CDD6AC8A7A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B7DF3F46-64CC-C149-ADAD-E7094C769F63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F012A4DC-E2C6-9B4E-9450-FAE475CDBED2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0B42534E-F678-124A-AEE7-59012EC7394B}"/>
              </a:ext>
            </a:extLst>
          </p:cNvPr>
          <p:cNvGrpSpPr/>
          <p:nvPr/>
        </p:nvGrpSpPr>
        <p:grpSpPr>
          <a:xfrm rot="12237426">
            <a:off x="2101731" y="-46726"/>
            <a:ext cx="1234256" cy="1239059"/>
            <a:chOff x="1108564" y="4063032"/>
            <a:chExt cx="2355773" cy="2321737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C73505AB-09F4-1D4E-A8F2-597C7C4D0287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Trapezio 28">
              <a:extLst>
                <a:ext uri="{FF2B5EF4-FFF2-40B4-BE49-F238E27FC236}">
                  <a16:creationId xmlns:a16="http://schemas.microsoft.com/office/drawing/2014/main" id="{6E223FCE-0265-4149-A118-7409E5C78618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Trapezio 29">
              <a:extLst>
                <a:ext uri="{FF2B5EF4-FFF2-40B4-BE49-F238E27FC236}">
                  <a16:creationId xmlns:a16="http://schemas.microsoft.com/office/drawing/2014/main" id="{29DC1C2E-F851-B34F-93E6-A0C46E1C771C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Trapezio 30">
              <a:extLst>
                <a:ext uri="{FF2B5EF4-FFF2-40B4-BE49-F238E27FC236}">
                  <a16:creationId xmlns:a16="http://schemas.microsoft.com/office/drawing/2014/main" id="{DFA40559-64BB-8F48-90C9-7F923BEC8794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Trapezio 31">
              <a:extLst>
                <a:ext uri="{FF2B5EF4-FFF2-40B4-BE49-F238E27FC236}">
                  <a16:creationId xmlns:a16="http://schemas.microsoft.com/office/drawing/2014/main" id="{D47CE86B-D1CD-F84D-A87D-E79F9D15B2B3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rapezio 32">
              <a:extLst>
                <a:ext uri="{FF2B5EF4-FFF2-40B4-BE49-F238E27FC236}">
                  <a16:creationId xmlns:a16="http://schemas.microsoft.com/office/drawing/2014/main" id="{97977371-5562-BC43-B6AB-2679929BF00F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Trapezio 33">
              <a:extLst>
                <a:ext uri="{FF2B5EF4-FFF2-40B4-BE49-F238E27FC236}">
                  <a16:creationId xmlns:a16="http://schemas.microsoft.com/office/drawing/2014/main" id="{BD0684BA-05BB-9E4F-9E77-3C165151DC05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Trapezio 34">
              <a:extLst>
                <a:ext uri="{FF2B5EF4-FFF2-40B4-BE49-F238E27FC236}">
                  <a16:creationId xmlns:a16="http://schemas.microsoft.com/office/drawing/2014/main" id="{E1BA485D-0B5F-6A43-BEC8-57DA4A92C1CB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rapezio 35">
              <a:extLst>
                <a:ext uri="{FF2B5EF4-FFF2-40B4-BE49-F238E27FC236}">
                  <a16:creationId xmlns:a16="http://schemas.microsoft.com/office/drawing/2014/main" id="{7ADF0151-56C7-4C49-9E08-872757F2917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EE887DCC-F8DB-1D43-8F48-1D389977A57F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831E0761-B96A-3A4D-BAA8-D623A4542DBF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78E545D9-B6AE-444D-88E3-FD4E54245F16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59878F90-0817-C645-BA16-9B79F4BE3B1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55A790F0-F2B4-0847-A31F-2FC1EC3CDF71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E8438DC-EF35-224B-B59C-697E62AAE5EF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38F606F4-2834-1B4F-BEDC-31CD35184F9E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2EA4DA88-E848-A84B-8062-498398B16087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B64D00AA-0A7A-7349-A648-A54A070EBF61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16F5A8CE-7C7F-6846-8CCB-B3E87C03B46E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951882B7-283B-8C41-980D-6104E552259C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76477F0E-ED7D-1F4A-8DA8-3B7D3E8B3F1E}"/>
              </a:ext>
            </a:extLst>
          </p:cNvPr>
          <p:cNvGrpSpPr/>
          <p:nvPr/>
        </p:nvGrpSpPr>
        <p:grpSpPr>
          <a:xfrm rot="12237426">
            <a:off x="2101873" y="1505726"/>
            <a:ext cx="690686" cy="688187"/>
            <a:chOff x="1108564" y="4063032"/>
            <a:chExt cx="2355773" cy="2321737"/>
          </a:xfrm>
        </p:grpSpPr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58341143-3D46-A943-8052-5B0AFC8DD318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Trapezio 70">
              <a:extLst>
                <a:ext uri="{FF2B5EF4-FFF2-40B4-BE49-F238E27FC236}">
                  <a16:creationId xmlns:a16="http://schemas.microsoft.com/office/drawing/2014/main" id="{ABEA51EE-BA1E-D54F-9574-497AA098B64D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Trapezio 71">
              <a:extLst>
                <a:ext uri="{FF2B5EF4-FFF2-40B4-BE49-F238E27FC236}">
                  <a16:creationId xmlns:a16="http://schemas.microsoft.com/office/drawing/2014/main" id="{C080B4E9-B956-F24D-B9B5-D418465117D6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Trapezio 72">
              <a:extLst>
                <a:ext uri="{FF2B5EF4-FFF2-40B4-BE49-F238E27FC236}">
                  <a16:creationId xmlns:a16="http://schemas.microsoft.com/office/drawing/2014/main" id="{79737032-4A3D-984D-A3B0-86D702BA1F49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Trapezio 73">
              <a:extLst>
                <a:ext uri="{FF2B5EF4-FFF2-40B4-BE49-F238E27FC236}">
                  <a16:creationId xmlns:a16="http://schemas.microsoft.com/office/drawing/2014/main" id="{EEDC25E9-C90D-EC41-A86E-6F1224419061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Trapezio 74">
              <a:extLst>
                <a:ext uri="{FF2B5EF4-FFF2-40B4-BE49-F238E27FC236}">
                  <a16:creationId xmlns:a16="http://schemas.microsoft.com/office/drawing/2014/main" id="{D6FA96CC-D7E7-804F-91FF-82BAF1E43D63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Trapezio 75">
              <a:extLst>
                <a:ext uri="{FF2B5EF4-FFF2-40B4-BE49-F238E27FC236}">
                  <a16:creationId xmlns:a16="http://schemas.microsoft.com/office/drawing/2014/main" id="{964C6B49-6F22-B747-A907-39E1546F3BF4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Trapezio 76">
              <a:extLst>
                <a:ext uri="{FF2B5EF4-FFF2-40B4-BE49-F238E27FC236}">
                  <a16:creationId xmlns:a16="http://schemas.microsoft.com/office/drawing/2014/main" id="{C4F4A78E-EBA5-0948-BC1F-FCDBA5A329AB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Trapezio 77">
              <a:extLst>
                <a:ext uri="{FF2B5EF4-FFF2-40B4-BE49-F238E27FC236}">
                  <a16:creationId xmlns:a16="http://schemas.microsoft.com/office/drawing/2014/main" id="{1294323F-2106-BA4A-B899-1DE468456898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>
              <a:extLst>
                <a:ext uri="{FF2B5EF4-FFF2-40B4-BE49-F238E27FC236}">
                  <a16:creationId xmlns:a16="http://schemas.microsoft.com/office/drawing/2014/main" id="{DBE3B12D-8883-774A-8740-2E4B63AB6497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>
              <a:extLst>
                <a:ext uri="{FF2B5EF4-FFF2-40B4-BE49-F238E27FC236}">
                  <a16:creationId xmlns:a16="http://schemas.microsoft.com/office/drawing/2014/main" id="{F573DC6A-2841-9646-86C4-9723BDB489D2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FA5B7B23-21A7-3B4F-B601-E6DA9AAF2784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403EB22C-6B96-E14D-85F1-A8367247AACE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A9FFB6C8-949A-3B47-B131-2B088001A277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9DE5D71A-7698-8E4B-9DF1-AEC6F6A9EFF5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7174C02B-9A1D-D943-9D7F-1446BC14BDE1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426B3D67-F540-CB4A-A686-01DAEF3FFC0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>
              <a:extLst>
                <a:ext uri="{FF2B5EF4-FFF2-40B4-BE49-F238E27FC236}">
                  <a16:creationId xmlns:a16="http://schemas.microsoft.com/office/drawing/2014/main" id="{704AF928-F426-154F-B14A-94D3B7339BDA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FEAD75DB-6936-6649-8092-88D509C3B985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9AB1E4EC-C033-7B40-B5BC-A10B1A517D51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3" name="Rettangolo 292">
            <a:extLst>
              <a:ext uri="{FF2B5EF4-FFF2-40B4-BE49-F238E27FC236}">
                <a16:creationId xmlns:a16="http://schemas.microsoft.com/office/drawing/2014/main" id="{C3FFC8C8-5FEE-0F4A-8EF4-5ECD0B6A7F3C}"/>
              </a:ext>
            </a:extLst>
          </p:cNvPr>
          <p:cNvSpPr/>
          <p:nvPr/>
        </p:nvSpPr>
        <p:spPr>
          <a:xfrm>
            <a:off x="331999" y="2667895"/>
            <a:ext cx="6556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Registrazioni EEG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BD52795B-C463-7640-9505-69511044A440}"/>
              </a:ext>
            </a:extLst>
          </p:cNvPr>
          <p:cNvSpPr/>
          <p:nvPr/>
        </p:nvSpPr>
        <p:spPr>
          <a:xfrm>
            <a:off x="4104418" y="149500"/>
            <a:ext cx="30948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2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D6877C0A-F925-084F-9D56-1FDA9D9F1061}"/>
              </a:ext>
            </a:extLst>
          </p:cNvPr>
          <p:cNvSpPr/>
          <p:nvPr/>
        </p:nvSpPr>
        <p:spPr>
          <a:xfrm>
            <a:off x="318344" y="4295729"/>
            <a:ext cx="6823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…ai tempi del COVID-19</a:t>
            </a:r>
          </a:p>
          <a:p>
            <a:pPr algn="ctr"/>
            <a:endParaRPr lang="it-IT" sz="2400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pic>
        <p:nvPicPr>
          <p:cNvPr id="54" name="Elemento grafico 53" descr="Ricerca">
            <a:extLst>
              <a:ext uri="{FF2B5EF4-FFF2-40B4-BE49-F238E27FC236}">
                <a16:creationId xmlns:a16="http://schemas.microsoft.com/office/drawing/2014/main" id="{39710BBE-336A-4E45-879D-FF0DD87D0D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76897">
            <a:off x="3307490" y="1104394"/>
            <a:ext cx="5212582" cy="5212582"/>
          </a:xfrm>
          <a:prstGeom prst="rect">
            <a:avLst/>
          </a:prstGeom>
        </p:spPr>
      </p:pic>
      <p:grpSp>
        <p:nvGrpSpPr>
          <p:cNvPr id="136" name="Gruppo 135">
            <a:extLst>
              <a:ext uri="{FF2B5EF4-FFF2-40B4-BE49-F238E27FC236}">
                <a16:creationId xmlns:a16="http://schemas.microsoft.com/office/drawing/2014/main" id="{5C724C0F-BDA6-E34A-A132-50517A61F1AE}"/>
              </a:ext>
            </a:extLst>
          </p:cNvPr>
          <p:cNvGrpSpPr/>
          <p:nvPr/>
        </p:nvGrpSpPr>
        <p:grpSpPr>
          <a:xfrm>
            <a:off x="5427" y="3737918"/>
            <a:ext cx="7193886" cy="3453627"/>
            <a:chOff x="5427" y="3737918"/>
            <a:chExt cx="7193886" cy="3453627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323BFE83-6F21-B54E-B187-C517A790DDC0}"/>
                </a:ext>
              </a:extLst>
            </p:cNvPr>
            <p:cNvGrpSpPr/>
            <p:nvPr/>
          </p:nvGrpSpPr>
          <p:grpSpPr>
            <a:xfrm>
              <a:off x="5427" y="5760720"/>
              <a:ext cx="7193886" cy="1430825"/>
              <a:chOff x="5427" y="5760720"/>
              <a:chExt cx="7193886" cy="1430825"/>
            </a:xfrm>
          </p:grpSpPr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0909807D-CB6E-424B-ABB5-E327361650A1}"/>
                  </a:ext>
                </a:extLst>
              </p:cNvPr>
              <p:cNvGrpSpPr/>
              <p:nvPr/>
            </p:nvGrpSpPr>
            <p:grpSpPr>
              <a:xfrm>
                <a:off x="20568" y="5849320"/>
                <a:ext cx="7168363" cy="1342225"/>
                <a:chOff x="19365" y="5559842"/>
                <a:chExt cx="7168363" cy="1342225"/>
              </a:xfrm>
            </p:grpSpPr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26026E80-2738-2F48-9A18-CB573CB05282}"/>
                    </a:ext>
                  </a:extLst>
                </p:cNvPr>
                <p:cNvSpPr/>
                <p:nvPr/>
              </p:nvSpPr>
              <p:spPr>
                <a:xfrm>
                  <a:off x="31962" y="5559842"/>
                  <a:ext cx="7155766" cy="1087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35A6FAEE-3D56-2746-B5E9-9129037CA7BC}"/>
                    </a:ext>
                  </a:extLst>
                </p:cNvPr>
                <p:cNvSpPr txBox="1"/>
                <p:nvPr/>
              </p:nvSpPr>
              <p:spPr>
                <a:xfrm>
                  <a:off x="25106" y="6236376"/>
                  <a:ext cx="223651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SHAPING THE NEXT GENERATION </a:t>
                  </a:r>
                </a:p>
              </p:txBody>
            </p:sp>
            <p:pic>
              <p:nvPicPr>
                <p:cNvPr id="57" name="Elemento grafico 56" descr="Busta">
                  <a:extLst>
                    <a:ext uri="{FF2B5EF4-FFF2-40B4-BE49-F238E27FC236}">
                      <a16:creationId xmlns:a16="http://schemas.microsoft.com/office/drawing/2014/main" id="{84663E98-708A-DA43-A9BF-823075A816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959" y="6091141"/>
                  <a:ext cx="203541" cy="203541"/>
                </a:xfrm>
                <a:prstGeom prst="rect">
                  <a:avLst/>
                </a:prstGeom>
              </p:spPr>
            </p:pic>
            <p:pic>
              <p:nvPicPr>
                <p:cNvPr id="59" name="Immagine 58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64406F80-01FA-C54C-834B-6BA64C4655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20" y="5963666"/>
                  <a:ext cx="143387" cy="143387"/>
                </a:xfrm>
                <a:prstGeom prst="rect">
                  <a:avLst/>
                </a:prstGeom>
              </p:spPr>
            </p:pic>
            <p:pic>
              <p:nvPicPr>
                <p:cNvPr id="61" name="Immagine 60" descr="Immagine che contiene arma, bicicletta, finestra, disegnando&#10;&#10;Descrizione generata automaticamente">
                  <a:extLst>
                    <a:ext uri="{FF2B5EF4-FFF2-40B4-BE49-F238E27FC236}">
                      <a16:creationId xmlns:a16="http://schemas.microsoft.com/office/drawing/2014/main" id="{4F183D33-C48B-ED47-87EE-9CBEDFF86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33074" y="5675799"/>
                  <a:ext cx="138091" cy="138091"/>
                </a:xfrm>
                <a:prstGeom prst="rect">
                  <a:avLst/>
                </a:prstGeom>
              </p:spPr>
            </p:pic>
            <p:pic>
              <p:nvPicPr>
                <p:cNvPr id="146" name="Immagine 145" descr="Immagine che contiene disegnando, cappello&#10;&#10;Descrizione generata automaticamente">
                  <a:extLst>
                    <a:ext uri="{FF2B5EF4-FFF2-40B4-BE49-F238E27FC236}">
                      <a16:creationId xmlns:a16="http://schemas.microsoft.com/office/drawing/2014/main" id="{7F3C2A03-44EA-5A48-85A2-8341F5793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4608" l="2823" r="93952">
                              <a14:foregroundMark x1="8468" y1="14216" x2="6048" y2="25000"/>
                              <a14:foregroundMark x1="2823" y1="37745" x2="2823" y2="37745"/>
                              <a14:foregroundMark x1="5645" y1="44118" x2="5645" y2="44118"/>
                              <a14:foregroundMark x1="5645" y1="10784" x2="5645" y2="10784"/>
                              <a14:foregroundMark x1="51210" y1="14216" x2="64113" y2="2941"/>
                              <a14:foregroundMark x1="90661" y1="5731" x2="96774" y2="6373"/>
                              <a14:foregroundMark x1="64113" y1="2941" x2="79980" y2="4608"/>
                              <a14:foregroundMark x1="94348" y1="14541" x2="91532" y2="24020"/>
                              <a14:foregroundMark x1="96774" y1="6373" x2="96257" y2="8114"/>
                              <a14:foregroundMark x1="91532" y1="24020" x2="89919" y2="25000"/>
                              <a14:foregroundMark x1="88307" y1="9896" x2="92339" y2="25490"/>
                              <a14:foregroundMark x1="25000" y1="82843" x2="10081" y2="89706"/>
                              <a14:foregroundMark x1="10081" y1="89706" x2="25403" y2="96078"/>
                              <a14:foregroundMark x1="25403" y1="96078" x2="53629" y2="89706"/>
                              <a14:foregroundMark x1="59274" y1="3922" x2="74194" y2="980"/>
                              <a14:foregroundMark x1="74194" y1="980" x2="78226" y2="3922"/>
                              <a14:foregroundMark x1="93548" y1="16176" x2="93548" y2="19608"/>
                              <a14:foregroundMark x1="93952" y1="15196" x2="93952" y2="20098"/>
                              <a14:foregroundMark x1="87903" y1="17157" x2="89516" y2="23529"/>
                              <a14:backgroundMark x1="1210" y1="38725" x2="1210" y2="38725"/>
                              <a14:backgroundMark x1="3226" y1="46078" x2="806" y2="37745"/>
                              <a14:backgroundMark x1="5242" y1="46569" x2="3226" y2="38235"/>
                              <a14:backgroundMark x1="80645" y1="3431" x2="91129" y2="4902"/>
                              <a14:backgroundMark x1="95161" y1="8333" x2="95968" y2="1421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457" y="5838176"/>
                  <a:ext cx="134707" cy="110807"/>
                </a:xfrm>
                <a:prstGeom prst="rect">
                  <a:avLst/>
                </a:prstGeom>
              </p:spPr>
            </p:pic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6342DF45-E5F1-EC45-A3C7-F9F14B67BE6F}"/>
                    </a:ext>
                  </a:extLst>
                </p:cNvPr>
                <p:cNvSpPr txBox="1"/>
                <p:nvPr/>
              </p:nvSpPr>
              <p:spPr>
                <a:xfrm>
                  <a:off x="258339" y="5603076"/>
                  <a:ext cx="86754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ilae.org</a:t>
                  </a:r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/yes</a:t>
                  </a:r>
                </a:p>
              </p:txBody>
            </p:sp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EF75963E-1A33-8445-81F9-808D6AF6C78B}"/>
                    </a:ext>
                  </a:extLst>
                </p:cNvPr>
                <p:cNvSpPr txBox="1"/>
                <p:nvPr/>
              </p:nvSpPr>
              <p:spPr>
                <a:xfrm>
                  <a:off x="251668" y="5758998"/>
                  <a:ext cx="75373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@</a:t>
                  </a:r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yesILAE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151" name="CasellaDiTesto 150">
                  <a:extLst>
                    <a:ext uri="{FF2B5EF4-FFF2-40B4-BE49-F238E27FC236}">
                      <a16:creationId xmlns:a16="http://schemas.microsoft.com/office/drawing/2014/main" id="{267DD31D-FCE9-3B41-A73C-0AEF0C456EE0}"/>
                    </a:ext>
                  </a:extLst>
                </p:cNvPr>
                <p:cNvSpPr txBox="1"/>
                <p:nvPr/>
              </p:nvSpPr>
              <p:spPr>
                <a:xfrm>
                  <a:off x="266442" y="5899074"/>
                  <a:ext cx="72006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/</a:t>
                  </a:r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yesILAE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152" name="CasellaDiTesto 151">
                  <a:extLst>
                    <a:ext uri="{FF2B5EF4-FFF2-40B4-BE49-F238E27FC236}">
                      <a16:creationId xmlns:a16="http://schemas.microsoft.com/office/drawing/2014/main" id="{E42B96F0-4E1D-C44B-BA24-83A4742E38DF}"/>
                    </a:ext>
                  </a:extLst>
                </p:cNvPr>
                <p:cNvSpPr txBox="1"/>
                <p:nvPr/>
              </p:nvSpPr>
              <p:spPr>
                <a:xfrm>
                  <a:off x="271526" y="6051104"/>
                  <a:ext cx="89960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yes@ilae.org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grpSp>
              <p:nvGrpSpPr>
                <p:cNvPr id="94" name="Gruppo 93">
                  <a:extLst>
                    <a:ext uri="{FF2B5EF4-FFF2-40B4-BE49-F238E27FC236}">
                      <a16:creationId xmlns:a16="http://schemas.microsoft.com/office/drawing/2014/main" id="{0D6D86FB-DC4D-C946-9B9A-5A0E24B8AC87}"/>
                    </a:ext>
                  </a:extLst>
                </p:cNvPr>
                <p:cNvGrpSpPr/>
                <p:nvPr/>
              </p:nvGrpSpPr>
              <p:grpSpPr>
                <a:xfrm>
                  <a:off x="5451525" y="5559842"/>
                  <a:ext cx="1680439" cy="1089376"/>
                  <a:chOff x="4872405" y="5559842"/>
                  <a:chExt cx="1680439" cy="1089376"/>
                </a:xfrm>
              </p:grpSpPr>
              <p:pic>
                <p:nvPicPr>
                  <p:cNvPr id="5" name="Immagine 4">
                    <a:extLst>
                      <a:ext uri="{FF2B5EF4-FFF2-40B4-BE49-F238E27FC236}">
                        <a16:creationId xmlns:a16="http://schemas.microsoft.com/office/drawing/2014/main" id="{E2B3B021-89C9-DA44-8807-0C7EDBD69E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alphaModFix/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colorTemperature colorTemp="5525"/>
                            </a14:imgEffect>
                            <a14:imgEffect>
                              <a14:saturation sat="129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2405" y="5559842"/>
                    <a:ext cx="1640371" cy="959618"/>
                  </a:xfrm>
                  <a:prstGeom prst="rect">
                    <a:avLst/>
                  </a:prstGeom>
                </p:spPr>
              </p:pic>
              <p:sp>
                <p:nvSpPr>
                  <p:cNvPr id="128" name="CasellaDiTesto 127">
                    <a:extLst>
                      <a:ext uri="{FF2B5EF4-FFF2-40B4-BE49-F238E27FC236}">
                        <a16:creationId xmlns:a16="http://schemas.microsoft.com/office/drawing/2014/main" id="{F436CEB4-2550-9C44-8CA5-C0C660D23357}"/>
                      </a:ext>
                    </a:extLst>
                  </p:cNvPr>
                  <p:cNvSpPr txBox="1"/>
                  <p:nvPr/>
                </p:nvSpPr>
                <p:spPr>
                  <a:xfrm>
                    <a:off x="5021349" y="6364525"/>
                    <a:ext cx="1493358" cy="2846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Franklin Gothic Heavy" panose="020B0603020102020204" pitchFamily="34" charset="0"/>
                        <a:cs typeface="Aharoni" panose="02010803020104030203" pitchFamily="2" charset="-79"/>
                      </a:rPr>
                      <a:t>ITALIAN CHAPTER</a:t>
                    </a:r>
                  </a:p>
                </p:txBody>
              </p:sp>
              <p:grpSp>
                <p:nvGrpSpPr>
                  <p:cNvPr id="68" name="Gruppo 67">
                    <a:extLst>
                      <a:ext uri="{FF2B5EF4-FFF2-40B4-BE49-F238E27FC236}">
                        <a16:creationId xmlns:a16="http://schemas.microsoft.com/office/drawing/2014/main" id="{6B62F6F8-7C57-0343-8B70-F3D782FF4E66}"/>
                      </a:ext>
                    </a:extLst>
                  </p:cNvPr>
                  <p:cNvGrpSpPr/>
                  <p:nvPr/>
                </p:nvGrpSpPr>
                <p:grpSpPr>
                  <a:xfrm rot="20975450">
                    <a:off x="6182334" y="5609232"/>
                    <a:ext cx="370510" cy="383026"/>
                    <a:chOff x="6500493" y="5612932"/>
                    <a:chExt cx="615776" cy="608745"/>
                  </a:xfrm>
                </p:grpSpPr>
                <p:pic>
                  <p:nvPicPr>
                    <p:cNvPr id="159" name="Immagine 158">
                      <a:extLst>
                        <a:ext uri="{FF2B5EF4-FFF2-40B4-BE49-F238E27FC236}">
                          <a16:creationId xmlns:a16="http://schemas.microsoft.com/office/drawing/2014/main" id="{AB94C122-A3A3-DD43-8458-BCBB841C75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4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797128">
                      <a:off x="6604157" y="5949908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1" name="Immagine 160">
                      <a:extLst>
                        <a:ext uri="{FF2B5EF4-FFF2-40B4-BE49-F238E27FC236}">
                          <a16:creationId xmlns:a16="http://schemas.microsoft.com/office/drawing/2014/main" id="{AF62ADF7-4EFA-874C-8847-C74B2E6A06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2878495">
                      <a:off x="6811816" y="5612932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2" name="Immagine 161">
                      <a:extLst>
                        <a:ext uri="{FF2B5EF4-FFF2-40B4-BE49-F238E27FC236}">
                          <a16:creationId xmlns:a16="http://schemas.microsoft.com/office/drawing/2014/main" id="{D45B8EBD-34E8-AD4B-A9B0-B18EFDC961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6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7272528">
                      <a:off x="6529672" y="5685038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3" name="Immagine 162">
                      <a:extLst>
                        <a:ext uri="{FF2B5EF4-FFF2-40B4-BE49-F238E27FC236}">
                          <a16:creationId xmlns:a16="http://schemas.microsoft.com/office/drawing/2014/main" id="{300441CB-9847-8E40-B9C6-5A5D3CCC46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8548664">
                      <a:off x="6873679" y="5890591"/>
                      <a:ext cx="213411" cy="27176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68" name="Gruppo 167">
                      <a:extLst>
                        <a:ext uri="{FF2B5EF4-FFF2-40B4-BE49-F238E27FC236}">
                          <a16:creationId xmlns:a16="http://schemas.microsoft.com/office/drawing/2014/main" id="{E1C5A49A-64C2-8A46-BE9D-4F1B6541ACA0}"/>
                        </a:ext>
                      </a:extLst>
                    </p:cNvPr>
                    <p:cNvGrpSpPr/>
                    <p:nvPr/>
                  </p:nvGrpSpPr>
                  <p:grpSpPr>
                    <a:xfrm rot="15611009">
                      <a:off x="6726555" y="5827616"/>
                      <a:ext cx="168204" cy="174100"/>
                      <a:chOff x="1108564" y="4063032"/>
                      <a:chExt cx="2355773" cy="2321737"/>
                    </a:xfrm>
                    <a:solidFill>
                      <a:srgbClr val="C30038"/>
                    </a:solidFill>
                  </p:grpSpPr>
                  <p:sp>
                    <p:nvSpPr>
                      <p:cNvPr id="169" name="Ovale 168">
                        <a:extLst>
                          <a:ext uri="{FF2B5EF4-FFF2-40B4-BE49-F238E27FC236}">
                            <a16:creationId xmlns:a16="http://schemas.microsoft.com/office/drawing/2014/main" id="{8340D0B6-7ED3-F649-A2EB-EF5A1DBCA9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43074" y="4604655"/>
                        <a:ext cx="1238491" cy="1238491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0" name="Trapezio 169">
                        <a:extLst>
                          <a:ext uri="{FF2B5EF4-FFF2-40B4-BE49-F238E27FC236}">
                            <a16:creationId xmlns:a16="http://schemas.microsoft.com/office/drawing/2014/main" id="{DFCD7D5E-6934-AD4A-8187-57FCAA11DFA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501694" y="4907756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1" name="Trapezio 170">
                        <a:extLst>
                          <a:ext uri="{FF2B5EF4-FFF2-40B4-BE49-F238E27FC236}">
                            <a16:creationId xmlns:a16="http://schemas.microsoft.com/office/drawing/2014/main" id="{AC041332-91D4-0D4B-B962-260F917C5313}"/>
                          </a:ext>
                        </a:extLst>
                      </p:cNvPr>
                      <p:cNvSpPr/>
                      <p:nvPr/>
                    </p:nvSpPr>
                    <p:spPr>
                      <a:xfrm rot="8205772">
                        <a:off x="2730813" y="543902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2" name="Trapezio 171">
                        <a:extLst>
                          <a:ext uri="{FF2B5EF4-FFF2-40B4-BE49-F238E27FC236}">
                            <a16:creationId xmlns:a16="http://schemas.microsoft.com/office/drawing/2014/main" id="{910359A6-9DAF-EB4E-9553-A2E8FD97FE09}"/>
                          </a:ext>
                        </a:extLst>
                      </p:cNvPr>
                      <p:cNvSpPr/>
                      <p:nvPr/>
                    </p:nvSpPr>
                    <p:spPr>
                      <a:xfrm rot="19071401">
                        <a:off x="1698425" y="4353122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3" name="Trapezio 172">
                        <a:extLst>
                          <a:ext uri="{FF2B5EF4-FFF2-40B4-BE49-F238E27FC236}">
                            <a16:creationId xmlns:a16="http://schemas.microsoft.com/office/drawing/2014/main" id="{BA843526-C5BA-AC4C-A6F4-EE68D8117F01}"/>
                          </a:ext>
                        </a:extLst>
                      </p:cNvPr>
                      <p:cNvSpPr/>
                      <p:nvPr/>
                    </p:nvSpPr>
                    <p:spPr>
                      <a:xfrm rot="13323606">
                        <a:off x="1701101" y="5442612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4" name="Trapezio 173">
                        <a:extLst>
                          <a:ext uri="{FF2B5EF4-FFF2-40B4-BE49-F238E27FC236}">
                            <a16:creationId xmlns:a16="http://schemas.microsoft.com/office/drawing/2014/main" id="{8089B015-CEC6-DE47-8B98-6BE3C5DB58AA}"/>
                          </a:ext>
                        </a:extLst>
                      </p:cNvPr>
                      <p:cNvSpPr/>
                      <p:nvPr/>
                    </p:nvSpPr>
                    <p:spPr>
                      <a:xfrm rot="2408392">
                        <a:off x="2730814" y="434601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5" name="Trapezio 174">
                        <a:extLst>
                          <a:ext uri="{FF2B5EF4-FFF2-40B4-BE49-F238E27FC236}">
                            <a16:creationId xmlns:a16="http://schemas.microsoft.com/office/drawing/2014/main" id="{F985C9CE-5E4C-F340-9E3D-FF9DEFE27EB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189000" y="5575259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6" name="Trapezio 175">
                        <a:extLst>
                          <a:ext uri="{FF2B5EF4-FFF2-40B4-BE49-F238E27FC236}">
                            <a16:creationId xmlns:a16="http://schemas.microsoft.com/office/drawing/2014/main" id="{B3BD65F3-A803-614E-A839-C2FCC9418C0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943974" y="491087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7" name="Trapezio 176">
                        <a:extLst>
                          <a:ext uri="{FF2B5EF4-FFF2-40B4-BE49-F238E27FC236}">
                            <a16:creationId xmlns:a16="http://schemas.microsoft.com/office/drawing/2014/main" id="{82562E1D-5BE0-1B4F-96DF-E5B9008E6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9164" y="4153850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8" name="Ovale 177">
                        <a:extLst>
                          <a:ext uri="{FF2B5EF4-FFF2-40B4-BE49-F238E27FC236}">
                            <a16:creationId xmlns:a16="http://schemas.microsoft.com/office/drawing/2014/main" id="{DE3752F1-C1AC-3D4F-9398-75D9192048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46305" y="432624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9" name="Ovale 178">
                        <a:extLst>
                          <a:ext uri="{FF2B5EF4-FFF2-40B4-BE49-F238E27FC236}">
                            <a16:creationId xmlns:a16="http://schemas.microsoft.com/office/drawing/2014/main" id="{7BEA4A54-CE01-674E-94FF-867C8D264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3227" y="4063032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0" name="Ovale 179">
                        <a:extLst>
                          <a:ext uri="{FF2B5EF4-FFF2-40B4-BE49-F238E27FC236}">
                            <a16:creationId xmlns:a16="http://schemas.microsoft.com/office/drawing/2014/main" id="{9234F32D-E4E7-9541-8CBB-072E6F1BC1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7807" y="4306822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1" name="Ovale 180">
                        <a:extLst>
                          <a:ext uri="{FF2B5EF4-FFF2-40B4-BE49-F238E27FC236}">
                            <a16:creationId xmlns:a16="http://schemas.microsoft.com/office/drawing/2014/main" id="{8B8EEF08-D82B-2D42-B3A5-DAB530C5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8564" y="510552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2" name="Ovale 181">
                        <a:extLst>
                          <a:ext uri="{FF2B5EF4-FFF2-40B4-BE49-F238E27FC236}">
                            <a16:creationId xmlns:a16="http://schemas.microsoft.com/office/drawing/2014/main" id="{DD9575C8-3B3B-7C46-A498-4A0BD8B9D5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5464" y="586975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3" name="Ovale 182">
                        <a:extLst>
                          <a:ext uri="{FF2B5EF4-FFF2-40B4-BE49-F238E27FC236}">
                            <a16:creationId xmlns:a16="http://schemas.microsoft.com/office/drawing/2014/main" id="{B555683F-1670-2942-A44E-A6236F8E7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8665" y="6163737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4" name="Ovale 183">
                        <a:extLst>
                          <a:ext uri="{FF2B5EF4-FFF2-40B4-BE49-F238E27FC236}">
                            <a16:creationId xmlns:a16="http://schemas.microsoft.com/office/drawing/2014/main" id="{876E2916-F3BB-8245-96B9-6D7FD2875F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6799" y="5845870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5" name="Ovale 184">
                        <a:extLst>
                          <a:ext uri="{FF2B5EF4-FFF2-40B4-BE49-F238E27FC236}">
                            <a16:creationId xmlns:a16="http://schemas.microsoft.com/office/drawing/2014/main" id="{3BD3D182-89AD-7A4E-AC59-97C76E1D27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44418" y="5100991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6" name="Ovale 185">
                        <a:extLst>
                          <a:ext uri="{FF2B5EF4-FFF2-40B4-BE49-F238E27FC236}">
                            <a16:creationId xmlns:a16="http://schemas.microsoft.com/office/drawing/2014/main" id="{94F6AECE-9968-2446-966B-A8A03771EC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65753" y="4689911"/>
                        <a:ext cx="494406" cy="53318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7" name="Ovale 186">
                        <a:extLst>
                          <a:ext uri="{FF2B5EF4-FFF2-40B4-BE49-F238E27FC236}">
                            <a16:creationId xmlns:a16="http://schemas.microsoft.com/office/drawing/2014/main" id="{2A6B0C49-07AD-514A-8381-B8BA6452F2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5834" y="5280471"/>
                        <a:ext cx="254440" cy="26191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8" name="Ovale 187">
                        <a:extLst>
                          <a:ext uri="{FF2B5EF4-FFF2-40B4-BE49-F238E27FC236}">
                            <a16:creationId xmlns:a16="http://schemas.microsoft.com/office/drawing/2014/main" id="{C33E6DE2-41F9-C14B-8F5C-CFE7A8B7EF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7548" y="4832036"/>
                        <a:ext cx="254440" cy="26191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</p:grpSp>
            </p:grpSp>
            <p:sp>
              <p:nvSpPr>
                <p:cNvPr id="93" name="CasellaDiTesto 92">
                  <a:extLst>
                    <a:ext uri="{FF2B5EF4-FFF2-40B4-BE49-F238E27FC236}">
                      <a16:creationId xmlns:a16="http://schemas.microsoft.com/office/drawing/2014/main" id="{EB8F0055-36E1-B448-8312-97FF800C005B}"/>
                    </a:ext>
                  </a:extLst>
                </p:cNvPr>
                <p:cNvSpPr txBox="1"/>
                <p:nvPr/>
              </p:nvSpPr>
              <p:spPr>
                <a:xfrm>
                  <a:off x="19365" y="6363458"/>
                  <a:ext cx="218040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OF EPILEPSY CARE &amp; RESEARCH</a:t>
                  </a:r>
                </a:p>
                <a:p>
                  <a:endParaRPr lang="it-IT" dirty="0"/>
                </a:p>
              </p:txBody>
            </p:sp>
          </p:grpSp>
          <p:cxnSp>
            <p:nvCxnSpPr>
              <p:cNvPr id="127" name="Connettore 1 126">
                <a:extLst>
                  <a:ext uri="{FF2B5EF4-FFF2-40B4-BE49-F238E27FC236}">
                    <a16:creationId xmlns:a16="http://schemas.microsoft.com/office/drawing/2014/main" id="{A7389A5B-BBB8-9847-80B6-E8690B053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65" y="5760720"/>
                <a:ext cx="716614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1 199">
                <a:extLst>
                  <a:ext uri="{FF2B5EF4-FFF2-40B4-BE49-F238E27FC236}">
                    <a16:creationId xmlns:a16="http://schemas.microsoft.com/office/drawing/2014/main" id="{47DDC2BE-2745-FD48-B55A-0207553980CA}"/>
                  </a:ext>
                </a:extLst>
              </p:cNvPr>
              <p:cNvCxnSpPr/>
              <p:nvPr/>
            </p:nvCxnSpPr>
            <p:spPr>
              <a:xfrm>
                <a:off x="5427" y="7011996"/>
                <a:ext cx="716614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Triangolo rettangolo 245">
              <a:extLst>
                <a:ext uri="{FF2B5EF4-FFF2-40B4-BE49-F238E27FC236}">
                  <a16:creationId xmlns:a16="http://schemas.microsoft.com/office/drawing/2014/main" id="{E37B4EBA-3CBE-9B4F-998C-A765B87A69C4}"/>
                </a:ext>
              </a:extLst>
            </p:cNvPr>
            <p:cNvSpPr/>
            <p:nvPr/>
          </p:nvSpPr>
          <p:spPr>
            <a:xfrm rot="18914313">
              <a:off x="2178734" y="3737918"/>
              <a:ext cx="2820355" cy="2844588"/>
            </a:xfrm>
            <a:prstGeom prst="rtTriangle">
              <a:avLst/>
            </a:prstGeom>
            <a:solidFill>
              <a:srgbClr val="009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351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1287863" y="122222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Registrazioni EEG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0146"/>
            <a:ext cx="6640207" cy="5400340"/>
          </a:xfrm>
          <a:custGeom>
            <a:avLst/>
            <a:gdLst>
              <a:gd name="connsiteX0" fmla="*/ 0 w 6640207"/>
              <a:gd name="connsiteY0" fmla="*/ 900075 h 5400340"/>
              <a:gd name="connsiteX1" fmla="*/ 900075 w 6640207"/>
              <a:gd name="connsiteY1" fmla="*/ 0 h 5400340"/>
              <a:gd name="connsiteX2" fmla="*/ 1437859 w 6640207"/>
              <a:gd name="connsiteY2" fmla="*/ 0 h 5400340"/>
              <a:gd name="connsiteX3" fmla="*/ 1975643 w 6640207"/>
              <a:gd name="connsiteY3" fmla="*/ 0 h 5400340"/>
              <a:gd name="connsiteX4" fmla="*/ 2416626 w 6640207"/>
              <a:gd name="connsiteY4" fmla="*/ 0 h 5400340"/>
              <a:gd name="connsiteX5" fmla="*/ 3051211 w 6640207"/>
              <a:gd name="connsiteY5" fmla="*/ 0 h 5400340"/>
              <a:gd name="connsiteX6" fmla="*/ 3588996 w 6640207"/>
              <a:gd name="connsiteY6" fmla="*/ 0 h 5400340"/>
              <a:gd name="connsiteX7" fmla="*/ 4223581 w 6640207"/>
              <a:gd name="connsiteY7" fmla="*/ 0 h 5400340"/>
              <a:gd name="connsiteX8" fmla="*/ 4809765 w 6640207"/>
              <a:gd name="connsiteY8" fmla="*/ 0 h 5400340"/>
              <a:gd name="connsiteX9" fmla="*/ 5740132 w 6640207"/>
              <a:gd name="connsiteY9" fmla="*/ 0 h 5400340"/>
              <a:gd name="connsiteX10" fmla="*/ 6640207 w 6640207"/>
              <a:gd name="connsiteY10" fmla="*/ 900075 h 5400340"/>
              <a:gd name="connsiteX11" fmla="*/ 6640207 w 6640207"/>
              <a:gd name="connsiteY11" fmla="*/ 1378386 h 5400340"/>
              <a:gd name="connsiteX12" fmla="*/ 6640207 w 6640207"/>
              <a:gd name="connsiteY12" fmla="*/ 1784693 h 5400340"/>
              <a:gd name="connsiteX13" fmla="*/ 6640207 w 6640207"/>
              <a:gd name="connsiteY13" fmla="*/ 2371010 h 5400340"/>
              <a:gd name="connsiteX14" fmla="*/ 6640207 w 6640207"/>
              <a:gd name="connsiteY14" fmla="*/ 2885323 h 5400340"/>
              <a:gd name="connsiteX15" fmla="*/ 6640207 w 6640207"/>
              <a:gd name="connsiteY15" fmla="*/ 3471639 h 5400340"/>
              <a:gd name="connsiteX16" fmla="*/ 6640207 w 6640207"/>
              <a:gd name="connsiteY16" fmla="*/ 3949950 h 5400340"/>
              <a:gd name="connsiteX17" fmla="*/ 6640207 w 6640207"/>
              <a:gd name="connsiteY17" fmla="*/ 4500265 h 5400340"/>
              <a:gd name="connsiteX18" fmla="*/ 5740132 w 6640207"/>
              <a:gd name="connsiteY18" fmla="*/ 5400340 h 5400340"/>
              <a:gd name="connsiteX19" fmla="*/ 5202348 w 6640207"/>
              <a:gd name="connsiteY19" fmla="*/ 5400340 h 5400340"/>
              <a:gd name="connsiteX20" fmla="*/ 4616163 w 6640207"/>
              <a:gd name="connsiteY20" fmla="*/ 5400340 h 5400340"/>
              <a:gd name="connsiteX21" fmla="*/ 3981578 w 6640207"/>
              <a:gd name="connsiteY21" fmla="*/ 5400340 h 5400340"/>
              <a:gd name="connsiteX22" fmla="*/ 3395393 w 6640207"/>
              <a:gd name="connsiteY22" fmla="*/ 5400340 h 5400340"/>
              <a:gd name="connsiteX23" fmla="*/ 2954410 w 6640207"/>
              <a:gd name="connsiteY23" fmla="*/ 5400340 h 5400340"/>
              <a:gd name="connsiteX24" fmla="*/ 2368226 w 6640207"/>
              <a:gd name="connsiteY24" fmla="*/ 5400340 h 5400340"/>
              <a:gd name="connsiteX25" fmla="*/ 1878842 w 6640207"/>
              <a:gd name="connsiteY25" fmla="*/ 5400340 h 5400340"/>
              <a:gd name="connsiteX26" fmla="*/ 1437859 w 6640207"/>
              <a:gd name="connsiteY26" fmla="*/ 5400340 h 5400340"/>
              <a:gd name="connsiteX27" fmla="*/ 900075 w 6640207"/>
              <a:gd name="connsiteY27" fmla="*/ 5400340 h 5400340"/>
              <a:gd name="connsiteX28" fmla="*/ 0 w 6640207"/>
              <a:gd name="connsiteY28" fmla="*/ 4500265 h 5400340"/>
              <a:gd name="connsiteX29" fmla="*/ 0 w 6640207"/>
              <a:gd name="connsiteY29" fmla="*/ 4021954 h 5400340"/>
              <a:gd name="connsiteX30" fmla="*/ 0 w 6640207"/>
              <a:gd name="connsiteY30" fmla="*/ 3507641 h 5400340"/>
              <a:gd name="connsiteX31" fmla="*/ 0 w 6640207"/>
              <a:gd name="connsiteY31" fmla="*/ 3029330 h 5400340"/>
              <a:gd name="connsiteX32" fmla="*/ 0 w 6640207"/>
              <a:gd name="connsiteY32" fmla="*/ 2443014 h 5400340"/>
              <a:gd name="connsiteX33" fmla="*/ 0 w 6640207"/>
              <a:gd name="connsiteY33" fmla="*/ 2000705 h 5400340"/>
              <a:gd name="connsiteX34" fmla="*/ 0 w 6640207"/>
              <a:gd name="connsiteY34" fmla="*/ 1414388 h 5400340"/>
              <a:gd name="connsiteX35" fmla="*/ 0 w 6640207"/>
              <a:gd name="connsiteY35" fmla="*/ 900075 h 54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40207" h="5400340" fill="none" extrusionOk="0">
                <a:moveTo>
                  <a:pt x="0" y="900075"/>
                </a:moveTo>
                <a:cubicBezTo>
                  <a:pt x="89655" y="405827"/>
                  <a:pt x="466820" y="66153"/>
                  <a:pt x="900075" y="0"/>
                </a:cubicBezTo>
                <a:cubicBezTo>
                  <a:pt x="1027910" y="-4131"/>
                  <a:pt x="1284704" y="62441"/>
                  <a:pt x="1437859" y="0"/>
                </a:cubicBezTo>
                <a:cubicBezTo>
                  <a:pt x="1591014" y="-62441"/>
                  <a:pt x="1857433" y="14724"/>
                  <a:pt x="1975643" y="0"/>
                </a:cubicBezTo>
                <a:cubicBezTo>
                  <a:pt x="2093853" y="-14724"/>
                  <a:pt x="2215982" y="32600"/>
                  <a:pt x="2416626" y="0"/>
                </a:cubicBezTo>
                <a:cubicBezTo>
                  <a:pt x="2617270" y="-32600"/>
                  <a:pt x="2817719" y="67896"/>
                  <a:pt x="3051211" y="0"/>
                </a:cubicBezTo>
                <a:cubicBezTo>
                  <a:pt x="3284704" y="-67896"/>
                  <a:pt x="3430123" y="22305"/>
                  <a:pt x="3588996" y="0"/>
                </a:cubicBezTo>
                <a:cubicBezTo>
                  <a:pt x="3747870" y="-22305"/>
                  <a:pt x="3965532" y="54074"/>
                  <a:pt x="4223581" y="0"/>
                </a:cubicBezTo>
                <a:cubicBezTo>
                  <a:pt x="4481631" y="-54074"/>
                  <a:pt x="4627918" y="44130"/>
                  <a:pt x="4809765" y="0"/>
                </a:cubicBezTo>
                <a:cubicBezTo>
                  <a:pt x="4991612" y="-44130"/>
                  <a:pt x="5409720" y="64199"/>
                  <a:pt x="5740132" y="0"/>
                </a:cubicBezTo>
                <a:cubicBezTo>
                  <a:pt x="6266465" y="5012"/>
                  <a:pt x="6524380" y="445355"/>
                  <a:pt x="6640207" y="900075"/>
                </a:cubicBezTo>
                <a:cubicBezTo>
                  <a:pt x="6695975" y="1119825"/>
                  <a:pt x="6606796" y="1168991"/>
                  <a:pt x="6640207" y="1378386"/>
                </a:cubicBezTo>
                <a:cubicBezTo>
                  <a:pt x="6673618" y="1587781"/>
                  <a:pt x="6622906" y="1671910"/>
                  <a:pt x="6640207" y="1784693"/>
                </a:cubicBezTo>
                <a:cubicBezTo>
                  <a:pt x="6657508" y="1897476"/>
                  <a:pt x="6602590" y="2118556"/>
                  <a:pt x="6640207" y="2371010"/>
                </a:cubicBezTo>
                <a:cubicBezTo>
                  <a:pt x="6677824" y="2623464"/>
                  <a:pt x="6595333" y="2701813"/>
                  <a:pt x="6640207" y="2885323"/>
                </a:cubicBezTo>
                <a:cubicBezTo>
                  <a:pt x="6685081" y="3068833"/>
                  <a:pt x="6596062" y="3239441"/>
                  <a:pt x="6640207" y="3471639"/>
                </a:cubicBezTo>
                <a:cubicBezTo>
                  <a:pt x="6684352" y="3703837"/>
                  <a:pt x="6624840" y="3713061"/>
                  <a:pt x="6640207" y="3949950"/>
                </a:cubicBezTo>
                <a:cubicBezTo>
                  <a:pt x="6655574" y="4186839"/>
                  <a:pt x="6604917" y="4270014"/>
                  <a:pt x="6640207" y="4500265"/>
                </a:cubicBezTo>
                <a:cubicBezTo>
                  <a:pt x="6633290" y="5018255"/>
                  <a:pt x="6266958" y="5452715"/>
                  <a:pt x="5740132" y="5400340"/>
                </a:cubicBezTo>
                <a:cubicBezTo>
                  <a:pt x="5587598" y="5461025"/>
                  <a:pt x="5357808" y="5370620"/>
                  <a:pt x="5202348" y="5400340"/>
                </a:cubicBezTo>
                <a:cubicBezTo>
                  <a:pt x="5046888" y="5430060"/>
                  <a:pt x="4909125" y="5366047"/>
                  <a:pt x="4616163" y="5400340"/>
                </a:cubicBezTo>
                <a:cubicBezTo>
                  <a:pt x="4323201" y="5434633"/>
                  <a:pt x="4169634" y="5365727"/>
                  <a:pt x="3981578" y="5400340"/>
                </a:cubicBezTo>
                <a:cubicBezTo>
                  <a:pt x="3793523" y="5434953"/>
                  <a:pt x="3666915" y="5368439"/>
                  <a:pt x="3395393" y="5400340"/>
                </a:cubicBezTo>
                <a:cubicBezTo>
                  <a:pt x="3123872" y="5432241"/>
                  <a:pt x="3162826" y="5359669"/>
                  <a:pt x="2954410" y="5400340"/>
                </a:cubicBezTo>
                <a:cubicBezTo>
                  <a:pt x="2745994" y="5441011"/>
                  <a:pt x="2610315" y="5383999"/>
                  <a:pt x="2368226" y="5400340"/>
                </a:cubicBezTo>
                <a:cubicBezTo>
                  <a:pt x="2126137" y="5416681"/>
                  <a:pt x="2029714" y="5354035"/>
                  <a:pt x="1878842" y="5400340"/>
                </a:cubicBezTo>
                <a:cubicBezTo>
                  <a:pt x="1727970" y="5446645"/>
                  <a:pt x="1580135" y="5364687"/>
                  <a:pt x="1437859" y="5400340"/>
                </a:cubicBezTo>
                <a:cubicBezTo>
                  <a:pt x="1295583" y="5435993"/>
                  <a:pt x="1118120" y="5386880"/>
                  <a:pt x="900075" y="5400340"/>
                </a:cubicBezTo>
                <a:cubicBezTo>
                  <a:pt x="399059" y="5298857"/>
                  <a:pt x="23515" y="4952345"/>
                  <a:pt x="0" y="4500265"/>
                </a:cubicBezTo>
                <a:cubicBezTo>
                  <a:pt x="-20050" y="4274391"/>
                  <a:pt x="18247" y="4248426"/>
                  <a:pt x="0" y="4021954"/>
                </a:cubicBezTo>
                <a:cubicBezTo>
                  <a:pt x="-18247" y="3795482"/>
                  <a:pt x="21717" y="3754722"/>
                  <a:pt x="0" y="3507641"/>
                </a:cubicBezTo>
                <a:cubicBezTo>
                  <a:pt x="-21717" y="3260560"/>
                  <a:pt x="44171" y="3182628"/>
                  <a:pt x="0" y="3029330"/>
                </a:cubicBezTo>
                <a:cubicBezTo>
                  <a:pt x="-44171" y="2876032"/>
                  <a:pt x="52910" y="2683365"/>
                  <a:pt x="0" y="2443014"/>
                </a:cubicBezTo>
                <a:cubicBezTo>
                  <a:pt x="-52910" y="2202663"/>
                  <a:pt x="11794" y="2196082"/>
                  <a:pt x="0" y="2000705"/>
                </a:cubicBezTo>
                <a:cubicBezTo>
                  <a:pt x="-11794" y="1805328"/>
                  <a:pt x="20343" y="1595877"/>
                  <a:pt x="0" y="1414388"/>
                </a:cubicBezTo>
                <a:cubicBezTo>
                  <a:pt x="-20343" y="1232899"/>
                  <a:pt x="41107" y="1075598"/>
                  <a:pt x="0" y="900075"/>
                </a:cubicBezTo>
                <a:close/>
              </a:path>
              <a:path w="6640207" h="5400340" stroke="0" extrusionOk="0">
                <a:moveTo>
                  <a:pt x="0" y="900075"/>
                </a:moveTo>
                <a:cubicBezTo>
                  <a:pt x="-10883" y="396264"/>
                  <a:pt x="389315" y="5128"/>
                  <a:pt x="900075" y="0"/>
                </a:cubicBezTo>
                <a:cubicBezTo>
                  <a:pt x="1213405" y="-33964"/>
                  <a:pt x="1375521" y="37940"/>
                  <a:pt x="1534660" y="0"/>
                </a:cubicBezTo>
                <a:cubicBezTo>
                  <a:pt x="1693800" y="-37940"/>
                  <a:pt x="1908780" y="25870"/>
                  <a:pt x="2024044" y="0"/>
                </a:cubicBezTo>
                <a:cubicBezTo>
                  <a:pt x="2139308" y="-25870"/>
                  <a:pt x="2350677" y="31820"/>
                  <a:pt x="2465027" y="0"/>
                </a:cubicBezTo>
                <a:cubicBezTo>
                  <a:pt x="2579377" y="-31820"/>
                  <a:pt x="2822178" y="57782"/>
                  <a:pt x="3051211" y="0"/>
                </a:cubicBezTo>
                <a:cubicBezTo>
                  <a:pt x="3280244" y="-57782"/>
                  <a:pt x="3336066" y="50571"/>
                  <a:pt x="3540595" y="0"/>
                </a:cubicBezTo>
                <a:cubicBezTo>
                  <a:pt x="3745124" y="-50571"/>
                  <a:pt x="3908343" y="32571"/>
                  <a:pt x="4175180" y="0"/>
                </a:cubicBezTo>
                <a:cubicBezTo>
                  <a:pt x="4442018" y="-32571"/>
                  <a:pt x="4498755" y="10526"/>
                  <a:pt x="4616163" y="0"/>
                </a:cubicBezTo>
                <a:cubicBezTo>
                  <a:pt x="4733571" y="-10526"/>
                  <a:pt x="5063683" y="16633"/>
                  <a:pt x="5250748" y="0"/>
                </a:cubicBezTo>
                <a:cubicBezTo>
                  <a:pt x="5437814" y="-16633"/>
                  <a:pt x="5596891" y="41828"/>
                  <a:pt x="5740132" y="0"/>
                </a:cubicBezTo>
                <a:cubicBezTo>
                  <a:pt x="6144115" y="-5326"/>
                  <a:pt x="6644078" y="392363"/>
                  <a:pt x="6640207" y="900075"/>
                </a:cubicBezTo>
                <a:cubicBezTo>
                  <a:pt x="6654661" y="1069159"/>
                  <a:pt x="6574216" y="1306597"/>
                  <a:pt x="6640207" y="1450390"/>
                </a:cubicBezTo>
                <a:cubicBezTo>
                  <a:pt x="6706198" y="1594183"/>
                  <a:pt x="6580544" y="1843654"/>
                  <a:pt x="6640207" y="2036706"/>
                </a:cubicBezTo>
                <a:cubicBezTo>
                  <a:pt x="6699870" y="2229758"/>
                  <a:pt x="6606336" y="2501215"/>
                  <a:pt x="6640207" y="2623023"/>
                </a:cubicBezTo>
                <a:cubicBezTo>
                  <a:pt x="6674078" y="2744831"/>
                  <a:pt x="6593203" y="2890047"/>
                  <a:pt x="6640207" y="3065332"/>
                </a:cubicBezTo>
                <a:cubicBezTo>
                  <a:pt x="6687211" y="3240617"/>
                  <a:pt x="6580616" y="3393510"/>
                  <a:pt x="6640207" y="3579645"/>
                </a:cubicBezTo>
                <a:cubicBezTo>
                  <a:pt x="6699798" y="3765780"/>
                  <a:pt x="6558755" y="4145567"/>
                  <a:pt x="6640207" y="4500265"/>
                </a:cubicBezTo>
                <a:cubicBezTo>
                  <a:pt x="6614881" y="4921177"/>
                  <a:pt x="6322495" y="5383018"/>
                  <a:pt x="5740132" y="5400340"/>
                </a:cubicBezTo>
                <a:cubicBezTo>
                  <a:pt x="5659080" y="5441917"/>
                  <a:pt x="5502272" y="5396484"/>
                  <a:pt x="5347550" y="5400340"/>
                </a:cubicBezTo>
                <a:cubicBezTo>
                  <a:pt x="5192828" y="5404196"/>
                  <a:pt x="4943252" y="5329328"/>
                  <a:pt x="4712964" y="5400340"/>
                </a:cubicBezTo>
                <a:cubicBezTo>
                  <a:pt x="4482676" y="5471352"/>
                  <a:pt x="4416052" y="5389003"/>
                  <a:pt x="4175180" y="5400340"/>
                </a:cubicBezTo>
                <a:cubicBezTo>
                  <a:pt x="3934308" y="5411677"/>
                  <a:pt x="3904005" y="5365637"/>
                  <a:pt x="3734197" y="5400340"/>
                </a:cubicBezTo>
                <a:cubicBezTo>
                  <a:pt x="3564389" y="5435043"/>
                  <a:pt x="3328319" y="5343828"/>
                  <a:pt x="3196413" y="5400340"/>
                </a:cubicBezTo>
                <a:cubicBezTo>
                  <a:pt x="3064507" y="5456852"/>
                  <a:pt x="2919299" y="5395705"/>
                  <a:pt x="2803831" y="5400340"/>
                </a:cubicBezTo>
                <a:cubicBezTo>
                  <a:pt x="2688363" y="5404975"/>
                  <a:pt x="2493114" y="5398742"/>
                  <a:pt x="2411248" y="5400340"/>
                </a:cubicBezTo>
                <a:cubicBezTo>
                  <a:pt x="2329382" y="5401938"/>
                  <a:pt x="2040760" y="5392166"/>
                  <a:pt x="1873464" y="5400340"/>
                </a:cubicBezTo>
                <a:cubicBezTo>
                  <a:pt x="1706168" y="5408514"/>
                  <a:pt x="1558591" y="5367569"/>
                  <a:pt x="1432481" y="5400340"/>
                </a:cubicBezTo>
                <a:cubicBezTo>
                  <a:pt x="1306371" y="5433111"/>
                  <a:pt x="1154186" y="5347255"/>
                  <a:pt x="900075" y="5400340"/>
                </a:cubicBezTo>
                <a:cubicBezTo>
                  <a:pt x="463385" y="5387089"/>
                  <a:pt x="25732" y="5018563"/>
                  <a:pt x="0" y="4500265"/>
                </a:cubicBezTo>
                <a:cubicBezTo>
                  <a:pt x="-67869" y="4269641"/>
                  <a:pt x="48897" y="4143469"/>
                  <a:pt x="0" y="3913948"/>
                </a:cubicBezTo>
                <a:cubicBezTo>
                  <a:pt x="-48897" y="3684427"/>
                  <a:pt x="41865" y="3626694"/>
                  <a:pt x="0" y="3363634"/>
                </a:cubicBezTo>
                <a:cubicBezTo>
                  <a:pt x="-41865" y="3100574"/>
                  <a:pt x="38632" y="3058947"/>
                  <a:pt x="0" y="2921325"/>
                </a:cubicBezTo>
                <a:cubicBezTo>
                  <a:pt x="-38632" y="2783703"/>
                  <a:pt x="6468" y="2704883"/>
                  <a:pt x="0" y="2515017"/>
                </a:cubicBezTo>
                <a:cubicBezTo>
                  <a:pt x="-6468" y="2325151"/>
                  <a:pt x="49931" y="2287718"/>
                  <a:pt x="0" y="2072708"/>
                </a:cubicBezTo>
                <a:cubicBezTo>
                  <a:pt x="-49931" y="1857698"/>
                  <a:pt x="6489" y="1705418"/>
                  <a:pt x="0" y="1522394"/>
                </a:cubicBezTo>
                <a:cubicBezTo>
                  <a:pt x="-6489" y="1339370"/>
                  <a:pt x="2355" y="1173324"/>
                  <a:pt x="0" y="90007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083071"/>
            <a:ext cx="5877693" cy="58776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663905" y="1565825"/>
            <a:ext cx="582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Secondo le indicazioni della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LICE, ILAE e ACNS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in un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paziente COVID-19 positivo o sospetto tale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prima di procedere ad una registrazione elettroencefalografia è opportuno che: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BECB1B6-0ADB-0244-AB3E-04E1767109C4}"/>
              </a:ext>
            </a:extLst>
          </p:cNvPr>
          <p:cNvSpPr txBox="1"/>
          <p:nvPr/>
        </p:nvSpPr>
        <p:spPr>
          <a:xfrm>
            <a:off x="1033737" y="3581870"/>
            <a:ext cx="529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SI ABBIANO TUTTE LE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NOTIZIE ANAMNESTICHE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5948330-B971-D148-9220-62084A79E871}"/>
              </a:ext>
            </a:extLst>
          </p:cNvPr>
          <p:cNvSpPr txBox="1"/>
          <p:nvPr/>
        </p:nvSpPr>
        <p:spPr>
          <a:xfrm>
            <a:off x="1033736" y="4190260"/>
            <a:ext cx="5089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SIANO A DISPOSIZIONE I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DISPOSITIVI DI PROTEZIONE INDIVIDUALE (DPI)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PER IL PERSONALE SANITARIO</a:t>
            </a:r>
          </a:p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33D450-45E5-CC4D-B2A2-D16EF7B204C4}"/>
              </a:ext>
            </a:extLst>
          </p:cNvPr>
          <p:cNvSpPr txBox="1"/>
          <p:nvPr/>
        </p:nvSpPr>
        <p:spPr>
          <a:xfrm>
            <a:off x="1071287" y="5239951"/>
            <a:ext cx="50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IL PERSONALE SANITARIO SIA STATO BEN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EDUCATO ALL’UTILIZZO DEI DPI E ALLE PRATICHE DI IGIENE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PER RIDURRE IL RISCHIO INFETTIVO</a:t>
            </a:r>
            <a:endParaRPr lang="it-IT" dirty="0"/>
          </a:p>
          <a:p>
            <a:pPr algn="just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6441A7-9B4D-D644-8046-EF673D5AAEBA}"/>
              </a:ext>
            </a:extLst>
          </p:cNvPr>
          <p:cNvSpPr txBox="1"/>
          <p:nvPr/>
        </p:nvSpPr>
        <p:spPr>
          <a:xfrm>
            <a:off x="1033737" y="3026671"/>
            <a:ext cx="5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VENGA CHIARITA LA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REALE URGENZA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DELL’ESAME</a:t>
            </a: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0EB55538-B67D-F946-9F70-E1CA6A611350}"/>
              </a:ext>
            </a:extLst>
          </p:cNvPr>
          <p:cNvSpPr txBox="1"/>
          <p:nvPr/>
        </p:nvSpPr>
        <p:spPr>
          <a:xfrm rot="20433939">
            <a:off x="530501" y="5453210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rPr>
              <a:t>-&gt;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Chalkduster" panose="03050602040202020205" pitchFamily="66" charset="77"/>
            </a:endParaRP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01882A70-2024-474C-8756-1A047A9803E8}"/>
              </a:ext>
            </a:extLst>
          </p:cNvPr>
          <p:cNvSpPr txBox="1"/>
          <p:nvPr/>
        </p:nvSpPr>
        <p:spPr>
          <a:xfrm rot="20433939">
            <a:off x="466427" y="4427263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rPr>
              <a:t>-&gt;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Chalkduster" panose="03050602040202020205" pitchFamily="66" charset="77"/>
            </a:endParaRP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7E8E9988-5AA7-F943-83D9-42D3224EFA08}"/>
              </a:ext>
            </a:extLst>
          </p:cNvPr>
          <p:cNvSpPr txBox="1"/>
          <p:nvPr/>
        </p:nvSpPr>
        <p:spPr>
          <a:xfrm rot="20433939">
            <a:off x="485690" y="3614730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rPr>
              <a:t>-&gt;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Chalkduster" panose="03050602040202020205" pitchFamily="66" charset="77"/>
            </a:endParaRP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2B7CD798-167F-B54E-BD1B-2B67956166AE}"/>
              </a:ext>
            </a:extLst>
          </p:cNvPr>
          <p:cNvSpPr txBox="1"/>
          <p:nvPr/>
        </p:nvSpPr>
        <p:spPr>
          <a:xfrm rot="20433939">
            <a:off x="485690" y="3055916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rPr>
              <a:t>-&gt;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Chalkduster" panose="03050602040202020205" pitchFamily="66" charset="77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AC80F77-95A7-D143-A653-04807FFD05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9630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0146"/>
            <a:ext cx="6640207" cy="5400340"/>
          </a:xfrm>
          <a:custGeom>
            <a:avLst/>
            <a:gdLst>
              <a:gd name="connsiteX0" fmla="*/ 0 w 6640207"/>
              <a:gd name="connsiteY0" fmla="*/ 900075 h 5400340"/>
              <a:gd name="connsiteX1" fmla="*/ 900075 w 6640207"/>
              <a:gd name="connsiteY1" fmla="*/ 0 h 5400340"/>
              <a:gd name="connsiteX2" fmla="*/ 1437859 w 6640207"/>
              <a:gd name="connsiteY2" fmla="*/ 0 h 5400340"/>
              <a:gd name="connsiteX3" fmla="*/ 1975643 w 6640207"/>
              <a:gd name="connsiteY3" fmla="*/ 0 h 5400340"/>
              <a:gd name="connsiteX4" fmla="*/ 2416626 w 6640207"/>
              <a:gd name="connsiteY4" fmla="*/ 0 h 5400340"/>
              <a:gd name="connsiteX5" fmla="*/ 3051211 w 6640207"/>
              <a:gd name="connsiteY5" fmla="*/ 0 h 5400340"/>
              <a:gd name="connsiteX6" fmla="*/ 3588996 w 6640207"/>
              <a:gd name="connsiteY6" fmla="*/ 0 h 5400340"/>
              <a:gd name="connsiteX7" fmla="*/ 4223581 w 6640207"/>
              <a:gd name="connsiteY7" fmla="*/ 0 h 5400340"/>
              <a:gd name="connsiteX8" fmla="*/ 4809765 w 6640207"/>
              <a:gd name="connsiteY8" fmla="*/ 0 h 5400340"/>
              <a:gd name="connsiteX9" fmla="*/ 5740132 w 6640207"/>
              <a:gd name="connsiteY9" fmla="*/ 0 h 5400340"/>
              <a:gd name="connsiteX10" fmla="*/ 6640207 w 6640207"/>
              <a:gd name="connsiteY10" fmla="*/ 900075 h 5400340"/>
              <a:gd name="connsiteX11" fmla="*/ 6640207 w 6640207"/>
              <a:gd name="connsiteY11" fmla="*/ 1378386 h 5400340"/>
              <a:gd name="connsiteX12" fmla="*/ 6640207 w 6640207"/>
              <a:gd name="connsiteY12" fmla="*/ 1784693 h 5400340"/>
              <a:gd name="connsiteX13" fmla="*/ 6640207 w 6640207"/>
              <a:gd name="connsiteY13" fmla="*/ 2371010 h 5400340"/>
              <a:gd name="connsiteX14" fmla="*/ 6640207 w 6640207"/>
              <a:gd name="connsiteY14" fmla="*/ 2885323 h 5400340"/>
              <a:gd name="connsiteX15" fmla="*/ 6640207 w 6640207"/>
              <a:gd name="connsiteY15" fmla="*/ 3471639 h 5400340"/>
              <a:gd name="connsiteX16" fmla="*/ 6640207 w 6640207"/>
              <a:gd name="connsiteY16" fmla="*/ 3949950 h 5400340"/>
              <a:gd name="connsiteX17" fmla="*/ 6640207 w 6640207"/>
              <a:gd name="connsiteY17" fmla="*/ 4500265 h 5400340"/>
              <a:gd name="connsiteX18" fmla="*/ 5740132 w 6640207"/>
              <a:gd name="connsiteY18" fmla="*/ 5400340 h 5400340"/>
              <a:gd name="connsiteX19" fmla="*/ 5202348 w 6640207"/>
              <a:gd name="connsiteY19" fmla="*/ 5400340 h 5400340"/>
              <a:gd name="connsiteX20" fmla="*/ 4616163 w 6640207"/>
              <a:gd name="connsiteY20" fmla="*/ 5400340 h 5400340"/>
              <a:gd name="connsiteX21" fmla="*/ 3981578 w 6640207"/>
              <a:gd name="connsiteY21" fmla="*/ 5400340 h 5400340"/>
              <a:gd name="connsiteX22" fmla="*/ 3395393 w 6640207"/>
              <a:gd name="connsiteY22" fmla="*/ 5400340 h 5400340"/>
              <a:gd name="connsiteX23" fmla="*/ 2954410 w 6640207"/>
              <a:gd name="connsiteY23" fmla="*/ 5400340 h 5400340"/>
              <a:gd name="connsiteX24" fmla="*/ 2368226 w 6640207"/>
              <a:gd name="connsiteY24" fmla="*/ 5400340 h 5400340"/>
              <a:gd name="connsiteX25" fmla="*/ 1878842 w 6640207"/>
              <a:gd name="connsiteY25" fmla="*/ 5400340 h 5400340"/>
              <a:gd name="connsiteX26" fmla="*/ 1437859 w 6640207"/>
              <a:gd name="connsiteY26" fmla="*/ 5400340 h 5400340"/>
              <a:gd name="connsiteX27" fmla="*/ 900075 w 6640207"/>
              <a:gd name="connsiteY27" fmla="*/ 5400340 h 5400340"/>
              <a:gd name="connsiteX28" fmla="*/ 0 w 6640207"/>
              <a:gd name="connsiteY28" fmla="*/ 4500265 h 5400340"/>
              <a:gd name="connsiteX29" fmla="*/ 0 w 6640207"/>
              <a:gd name="connsiteY29" fmla="*/ 4021954 h 5400340"/>
              <a:gd name="connsiteX30" fmla="*/ 0 w 6640207"/>
              <a:gd name="connsiteY30" fmla="*/ 3507641 h 5400340"/>
              <a:gd name="connsiteX31" fmla="*/ 0 w 6640207"/>
              <a:gd name="connsiteY31" fmla="*/ 3029330 h 5400340"/>
              <a:gd name="connsiteX32" fmla="*/ 0 w 6640207"/>
              <a:gd name="connsiteY32" fmla="*/ 2443014 h 5400340"/>
              <a:gd name="connsiteX33" fmla="*/ 0 w 6640207"/>
              <a:gd name="connsiteY33" fmla="*/ 2000705 h 5400340"/>
              <a:gd name="connsiteX34" fmla="*/ 0 w 6640207"/>
              <a:gd name="connsiteY34" fmla="*/ 1414388 h 5400340"/>
              <a:gd name="connsiteX35" fmla="*/ 0 w 6640207"/>
              <a:gd name="connsiteY35" fmla="*/ 900075 h 54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40207" h="5400340" fill="none" extrusionOk="0">
                <a:moveTo>
                  <a:pt x="0" y="900075"/>
                </a:moveTo>
                <a:cubicBezTo>
                  <a:pt x="89655" y="405827"/>
                  <a:pt x="466820" y="66153"/>
                  <a:pt x="900075" y="0"/>
                </a:cubicBezTo>
                <a:cubicBezTo>
                  <a:pt x="1027910" y="-4131"/>
                  <a:pt x="1284704" y="62441"/>
                  <a:pt x="1437859" y="0"/>
                </a:cubicBezTo>
                <a:cubicBezTo>
                  <a:pt x="1591014" y="-62441"/>
                  <a:pt x="1857433" y="14724"/>
                  <a:pt x="1975643" y="0"/>
                </a:cubicBezTo>
                <a:cubicBezTo>
                  <a:pt x="2093853" y="-14724"/>
                  <a:pt x="2215982" y="32600"/>
                  <a:pt x="2416626" y="0"/>
                </a:cubicBezTo>
                <a:cubicBezTo>
                  <a:pt x="2617270" y="-32600"/>
                  <a:pt x="2817719" y="67896"/>
                  <a:pt x="3051211" y="0"/>
                </a:cubicBezTo>
                <a:cubicBezTo>
                  <a:pt x="3284704" y="-67896"/>
                  <a:pt x="3430123" y="22305"/>
                  <a:pt x="3588996" y="0"/>
                </a:cubicBezTo>
                <a:cubicBezTo>
                  <a:pt x="3747870" y="-22305"/>
                  <a:pt x="3965532" y="54074"/>
                  <a:pt x="4223581" y="0"/>
                </a:cubicBezTo>
                <a:cubicBezTo>
                  <a:pt x="4481631" y="-54074"/>
                  <a:pt x="4627918" y="44130"/>
                  <a:pt x="4809765" y="0"/>
                </a:cubicBezTo>
                <a:cubicBezTo>
                  <a:pt x="4991612" y="-44130"/>
                  <a:pt x="5409720" y="64199"/>
                  <a:pt x="5740132" y="0"/>
                </a:cubicBezTo>
                <a:cubicBezTo>
                  <a:pt x="6266465" y="5012"/>
                  <a:pt x="6524380" y="445355"/>
                  <a:pt x="6640207" y="900075"/>
                </a:cubicBezTo>
                <a:cubicBezTo>
                  <a:pt x="6695975" y="1119825"/>
                  <a:pt x="6606796" y="1168991"/>
                  <a:pt x="6640207" y="1378386"/>
                </a:cubicBezTo>
                <a:cubicBezTo>
                  <a:pt x="6673618" y="1587781"/>
                  <a:pt x="6622906" y="1671910"/>
                  <a:pt x="6640207" y="1784693"/>
                </a:cubicBezTo>
                <a:cubicBezTo>
                  <a:pt x="6657508" y="1897476"/>
                  <a:pt x="6602590" y="2118556"/>
                  <a:pt x="6640207" y="2371010"/>
                </a:cubicBezTo>
                <a:cubicBezTo>
                  <a:pt x="6677824" y="2623464"/>
                  <a:pt x="6595333" y="2701813"/>
                  <a:pt x="6640207" y="2885323"/>
                </a:cubicBezTo>
                <a:cubicBezTo>
                  <a:pt x="6685081" y="3068833"/>
                  <a:pt x="6596062" y="3239441"/>
                  <a:pt x="6640207" y="3471639"/>
                </a:cubicBezTo>
                <a:cubicBezTo>
                  <a:pt x="6684352" y="3703837"/>
                  <a:pt x="6624840" y="3713061"/>
                  <a:pt x="6640207" y="3949950"/>
                </a:cubicBezTo>
                <a:cubicBezTo>
                  <a:pt x="6655574" y="4186839"/>
                  <a:pt x="6604917" y="4270014"/>
                  <a:pt x="6640207" y="4500265"/>
                </a:cubicBezTo>
                <a:cubicBezTo>
                  <a:pt x="6633290" y="5018255"/>
                  <a:pt x="6266958" y="5452715"/>
                  <a:pt x="5740132" y="5400340"/>
                </a:cubicBezTo>
                <a:cubicBezTo>
                  <a:pt x="5587598" y="5461025"/>
                  <a:pt x="5357808" y="5370620"/>
                  <a:pt x="5202348" y="5400340"/>
                </a:cubicBezTo>
                <a:cubicBezTo>
                  <a:pt x="5046888" y="5430060"/>
                  <a:pt x="4909125" y="5366047"/>
                  <a:pt x="4616163" y="5400340"/>
                </a:cubicBezTo>
                <a:cubicBezTo>
                  <a:pt x="4323201" y="5434633"/>
                  <a:pt x="4169634" y="5365727"/>
                  <a:pt x="3981578" y="5400340"/>
                </a:cubicBezTo>
                <a:cubicBezTo>
                  <a:pt x="3793523" y="5434953"/>
                  <a:pt x="3666915" y="5368439"/>
                  <a:pt x="3395393" y="5400340"/>
                </a:cubicBezTo>
                <a:cubicBezTo>
                  <a:pt x="3123872" y="5432241"/>
                  <a:pt x="3162826" y="5359669"/>
                  <a:pt x="2954410" y="5400340"/>
                </a:cubicBezTo>
                <a:cubicBezTo>
                  <a:pt x="2745994" y="5441011"/>
                  <a:pt x="2610315" y="5383999"/>
                  <a:pt x="2368226" y="5400340"/>
                </a:cubicBezTo>
                <a:cubicBezTo>
                  <a:pt x="2126137" y="5416681"/>
                  <a:pt x="2029714" y="5354035"/>
                  <a:pt x="1878842" y="5400340"/>
                </a:cubicBezTo>
                <a:cubicBezTo>
                  <a:pt x="1727970" y="5446645"/>
                  <a:pt x="1580135" y="5364687"/>
                  <a:pt x="1437859" y="5400340"/>
                </a:cubicBezTo>
                <a:cubicBezTo>
                  <a:pt x="1295583" y="5435993"/>
                  <a:pt x="1118120" y="5386880"/>
                  <a:pt x="900075" y="5400340"/>
                </a:cubicBezTo>
                <a:cubicBezTo>
                  <a:pt x="399059" y="5298857"/>
                  <a:pt x="23515" y="4952345"/>
                  <a:pt x="0" y="4500265"/>
                </a:cubicBezTo>
                <a:cubicBezTo>
                  <a:pt x="-20050" y="4274391"/>
                  <a:pt x="18247" y="4248426"/>
                  <a:pt x="0" y="4021954"/>
                </a:cubicBezTo>
                <a:cubicBezTo>
                  <a:pt x="-18247" y="3795482"/>
                  <a:pt x="21717" y="3754722"/>
                  <a:pt x="0" y="3507641"/>
                </a:cubicBezTo>
                <a:cubicBezTo>
                  <a:pt x="-21717" y="3260560"/>
                  <a:pt x="44171" y="3182628"/>
                  <a:pt x="0" y="3029330"/>
                </a:cubicBezTo>
                <a:cubicBezTo>
                  <a:pt x="-44171" y="2876032"/>
                  <a:pt x="52910" y="2683365"/>
                  <a:pt x="0" y="2443014"/>
                </a:cubicBezTo>
                <a:cubicBezTo>
                  <a:pt x="-52910" y="2202663"/>
                  <a:pt x="11794" y="2196082"/>
                  <a:pt x="0" y="2000705"/>
                </a:cubicBezTo>
                <a:cubicBezTo>
                  <a:pt x="-11794" y="1805328"/>
                  <a:pt x="20343" y="1595877"/>
                  <a:pt x="0" y="1414388"/>
                </a:cubicBezTo>
                <a:cubicBezTo>
                  <a:pt x="-20343" y="1232899"/>
                  <a:pt x="41107" y="1075598"/>
                  <a:pt x="0" y="900075"/>
                </a:cubicBezTo>
                <a:close/>
              </a:path>
              <a:path w="6640207" h="5400340" stroke="0" extrusionOk="0">
                <a:moveTo>
                  <a:pt x="0" y="900075"/>
                </a:moveTo>
                <a:cubicBezTo>
                  <a:pt x="-10883" y="396264"/>
                  <a:pt x="389315" y="5128"/>
                  <a:pt x="900075" y="0"/>
                </a:cubicBezTo>
                <a:cubicBezTo>
                  <a:pt x="1213405" y="-33964"/>
                  <a:pt x="1375521" y="37940"/>
                  <a:pt x="1534660" y="0"/>
                </a:cubicBezTo>
                <a:cubicBezTo>
                  <a:pt x="1693800" y="-37940"/>
                  <a:pt x="1908780" y="25870"/>
                  <a:pt x="2024044" y="0"/>
                </a:cubicBezTo>
                <a:cubicBezTo>
                  <a:pt x="2139308" y="-25870"/>
                  <a:pt x="2350677" y="31820"/>
                  <a:pt x="2465027" y="0"/>
                </a:cubicBezTo>
                <a:cubicBezTo>
                  <a:pt x="2579377" y="-31820"/>
                  <a:pt x="2822178" y="57782"/>
                  <a:pt x="3051211" y="0"/>
                </a:cubicBezTo>
                <a:cubicBezTo>
                  <a:pt x="3280244" y="-57782"/>
                  <a:pt x="3336066" y="50571"/>
                  <a:pt x="3540595" y="0"/>
                </a:cubicBezTo>
                <a:cubicBezTo>
                  <a:pt x="3745124" y="-50571"/>
                  <a:pt x="3908343" y="32571"/>
                  <a:pt x="4175180" y="0"/>
                </a:cubicBezTo>
                <a:cubicBezTo>
                  <a:pt x="4442018" y="-32571"/>
                  <a:pt x="4498755" y="10526"/>
                  <a:pt x="4616163" y="0"/>
                </a:cubicBezTo>
                <a:cubicBezTo>
                  <a:pt x="4733571" y="-10526"/>
                  <a:pt x="5063683" y="16633"/>
                  <a:pt x="5250748" y="0"/>
                </a:cubicBezTo>
                <a:cubicBezTo>
                  <a:pt x="5437814" y="-16633"/>
                  <a:pt x="5596891" y="41828"/>
                  <a:pt x="5740132" y="0"/>
                </a:cubicBezTo>
                <a:cubicBezTo>
                  <a:pt x="6144115" y="-5326"/>
                  <a:pt x="6644078" y="392363"/>
                  <a:pt x="6640207" y="900075"/>
                </a:cubicBezTo>
                <a:cubicBezTo>
                  <a:pt x="6654661" y="1069159"/>
                  <a:pt x="6574216" y="1306597"/>
                  <a:pt x="6640207" y="1450390"/>
                </a:cubicBezTo>
                <a:cubicBezTo>
                  <a:pt x="6706198" y="1594183"/>
                  <a:pt x="6580544" y="1843654"/>
                  <a:pt x="6640207" y="2036706"/>
                </a:cubicBezTo>
                <a:cubicBezTo>
                  <a:pt x="6699870" y="2229758"/>
                  <a:pt x="6606336" y="2501215"/>
                  <a:pt x="6640207" y="2623023"/>
                </a:cubicBezTo>
                <a:cubicBezTo>
                  <a:pt x="6674078" y="2744831"/>
                  <a:pt x="6593203" y="2890047"/>
                  <a:pt x="6640207" y="3065332"/>
                </a:cubicBezTo>
                <a:cubicBezTo>
                  <a:pt x="6687211" y="3240617"/>
                  <a:pt x="6580616" y="3393510"/>
                  <a:pt x="6640207" y="3579645"/>
                </a:cubicBezTo>
                <a:cubicBezTo>
                  <a:pt x="6699798" y="3765780"/>
                  <a:pt x="6558755" y="4145567"/>
                  <a:pt x="6640207" y="4500265"/>
                </a:cubicBezTo>
                <a:cubicBezTo>
                  <a:pt x="6614881" y="4921177"/>
                  <a:pt x="6322495" y="5383018"/>
                  <a:pt x="5740132" y="5400340"/>
                </a:cubicBezTo>
                <a:cubicBezTo>
                  <a:pt x="5659080" y="5441917"/>
                  <a:pt x="5502272" y="5396484"/>
                  <a:pt x="5347550" y="5400340"/>
                </a:cubicBezTo>
                <a:cubicBezTo>
                  <a:pt x="5192828" y="5404196"/>
                  <a:pt x="4943252" y="5329328"/>
                  <a:pt x="4712964" y="5400340"/>
                </a:cubicBezTo>
                <a:cubicBezTo>
                  <a:pt x="4482676" y="5471352"/>
                  <a:pt x="4416052" y="5389003"/>
                  <a:pt x="4175180" y="5400340"/>
                </a:cubicBezTo>
                <a:cubicBezTo>
                  <a:pt x="3934308" y="5411677"/>
                  <a:pt x="3904005" y="5365637"/>
                  <a:pt x="3734197" y="5400340"/>
                </a:cubicBezTo>
                <a:cubicBezTo>
                  <a:pt x="3564389" y="5435043"/>
                  <a:pt x="3328319" y="5343828"/>
                  <a:pt x="3196413" y="5400340"/>
                </a:cubicBezTo>
                <a:cubicBezTo>
                  <a:pt x="3064507" y="5456852"/>
                  <a:pt x="2919299" y="5395705"/>
                  <a:pt x="2803831" y="5400340"/>
                </a:cubicBezTo>
                <a:cubicBezTo>
                  <a:pt x="2688363" y="5404975"/>
                  <a:pt x="2493114" y="5398742"/>
                  <a:pt x="2411248" y="5400340"/>
                </a:cubicBezTo>
                <a:cubicBezTo>
                  <a:pt x="2329382" y="5401938"/>
                  <a:pt x="2040760" y="5392166"/>
                  <a:pt x="1873464" y="5400340"/>
                </a:cubicBezTo>
                <a:cubicBezTo>
                  <a:pt x="1706168" y="5408514"/>
                  <a:pt x="1558591" y="5367569"/>
                  <a:pt x="1432481" y="5400340"/>
                </a:cubicBezTo>
                <a:cubicBezTo>
                  <a:pt x="1306371" y="5433111"/>
                  <a:pt x="1154186" y="5347255"/>
                  <a:pt x="900075" y="5400340"/>
                </a:cubicBezTo>
                <a:cubicBezTo>
                  <a:pt x="463385" y="5387089"/>
                  <a:pt x="25732" y="5018563"/>
                  <a:pt x="0" y="4500265"/>
                </a:cubicBezTo>
                <a:cubicBezTo>
                  <a:pt x="-67869" y="4269641"/>
                  <a:pt x="48897" y="4143469"/>
                  <a:pt x="0" y="3913948"/>
                </a:cubicBezTo>
                <a:cubicBezTo>
                  <a:pt x="-48897" y="3684427"/>
                  <a:pt x="41865" y="3626694"/>
                  <a:pt x="0" y="3363634"/>
                </a:cubicBezTo>
                <a:cubicBezTo>
                  <a:pt x="-41865" y="3100574"/>
                  <a:pt x="38632" y="3058947"/>
                  <a:pt x="0" y="2921325"/>
                </a:cubicBezTo>
                <a:cubicBezTo>
                  <a:pt x="-38632" y="2783703"/>
                  <a:pt x="6468" y="2704883"/>
                  <a:pt x="0" y="2515017"/>
                </a:cubicBezTo>
                <a:cubicBezTo>
                  <a:pt x="-6468" y="2325151"/>
                  <a:pt x="49931" y="2287718"/>
                  <a:pt x="0" y="2072708"/>
                </a:cubicBezTo>
                <a:cubicBezTo>
                  <a:pt x="-49931" y="1857698"/>
                  <a:pt x="6489" y="1705418"/>
                  <a:pt x="0" y="1522394"/>
                </a:cubicBezTo>
                <a:cubicBezTo>
                  <a:pt x="-6489" y="1339370"/>
                  <a:pt x="2355" y="1173324"/>
                  <a:pt x="0" y="90007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2" name="Elemento grafico 31" descr="Ricerca">
            <a:extLst>
              <a:ext uri="{FF2B5EF4-FFF2-40B4-BE49-F238E27FC236}">
                <a16:creationId xmlns:a16="http://schemas.microsoft.com/office/drawing/2014/main" id="{3E6838DE-A6D8-FF41-ACC4-778705A6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1075250" y="2225688"/>
            <a:ext cx="296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Utilizzare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EEG/VEEG portatile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89D0A0-3387-8548-AF60-94D074A24855}"/>
              </a:ext>
            </a:extLst>
          </p:cNvPr>
          <p:cNvSpPr txBox="1"/>
          <p:nvPr/>
        </p:nvSpPr>
        <p:spPr>
          <a:xfrm>
            <a:off x="1304908" y="1501863"/>
            <a:ext cx="453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rPr>
              <a:t>ALCUNI CONSIGLI UTILI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1BC6D5-69D5-484B-9106-AF472EEB74E5}"/>
              </a:ext>
            </a:extLst>
          </p:cNvPr>
          <p:cNvSpPr txBox="1"/>
          <p:nvPr/>
        </p:nvSpPr>
        <p:spPr>
          <a:xfrm rot="20939710">
            <a:off x="566875" y="2115187"/>
            <a:ext cx="4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rPr>
              <a:t>1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Chalkduster" panose="03050602040202020205" pitchFamily="66" charset="77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7E0AB81-B9FE-0C49-BD66-5D59C42C6782}"/>
              </a:ext>
            </a:extLst>
          </p:cNvPr>
          <p:cNvGrpSpPr/>
          <p:nvPr/>
        </p:nvGrpSpPr>
        <p:grpSpPr>
          <a:xfrm>
            <a:off x="597170" y="2797472"/>
            <a:ext cx="6004972" cy="584775"/>
            <a:chOff x="577248" y="2493172"/>
            <a:chExt cx="6004972" cy="58477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AB6D9A2A-F99F-6242-9D07-5E49DC4D3826}"/>
                </a:ext>
              </a:extLst>
            </p:cNvPr>
            <p:cNvSpPr txBox="1"/>
            <p:nvPr/>
          </p:nvSpPr>
          <p:spPr>
            <a:xfrm>
              <a:off x="1085715" y="2601914"/>
              <a:ext cx="5496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just" fontAlgn="base"/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Far indossare al </a:t>
              </a: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paziente</a:t>
              </a:r>
              <a:r>
                <a:rPr lang="it-IT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una</a:t>
              </a:r>
              <a:r>
                <a:rPr lang="it-IT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mascherina con filtro FFP2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A869E9EB-0659-4A45-ACFB-F1B49514170E}"/>
                </a:ext>
              </a:extLst>
            </p:cNvPr>
            <p:cNvSpPr txBox="1"/>
            <p:nvPr/>
          </p:nvSpPr>
          <p:spPr>
            <a:xfrm rot="20939710">
              <a:off x="577248" y="2493172"/>
              <a:ext cx="464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accent5">
                      <a:lumMod val="50000"/>
                    </a:schemeClr>
                  </a:solidFill>
                  <a:latin typeface="Chalkduster" panose="03050602040202020205" pitchFamily="66" charset="77"/>
                </a:rPr>
                <a:t>2</a:t>
              </a:r>
              <a:endParaRPr lang="it-IT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6F6A5E8-0043-F849-A573-5A75CE99E29F}"/>
              </a:ext>
            </a:extLst>
          </p:cNvPr>
          <p:cNvGrpSpPr/>
          <p:nvPr/>
        </p:nvGrpSpPr>
        <p:grpSpPr>
          <a:xfrm>
            <a:off x="587127" y="3467785"/>
            <a:ext cx="6025936" cy="646331"/>
            <a:chOff x="585189" y="3204646"/>
            <a:chExt cx="6025936" cy="646331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A141D69-4721-E845-BBD8-39ACE02E6A7B}"/>
                </a:ext>
              </a:extLst>
            </p:cNvPr>
            <p:cNvSpPr txBox="1"/>
            <p:nvPr/>
          </p:nvSpPr>
          <p:spPr>
            <a:xfrm>
              <a:off x="1116019" y="3204646"/>
              <a:ext cx="5495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/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Se il paziente ha effettuato un trattamento con </a:t>
              </a: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nebulizzatori o aerosol posticipare l’esame di 4 ore </a:t>
              </a:r>
              <a:endParaRPr lang="it-IT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61568CA2-9FA6-0742-93C9-6F55115854EF}"/>
                </a:ext>
              </a:extLst>
            </p:cNvPr>
            <p:cNvSpPr txBox="1"/>
            <p:nvPr/>
          </p:nvSpPr>
          <p:spPr>
            <a:xfrm rot="20939710">
              <a:off x="585189" y="3228832"/>
              <a:ext cx="464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accent5">
                      <a:lumMod val="50000"/>
                    </a:schemeClr>
                  </a:solidFill>
                  <a:latin typeface="Chalkduster" panose="03050602040202020205" pitchFamily="66" charset="77"/>
                </a:rPr>
                <a:t>3</a:t>
              </a:r>
              <a:endParaRPr lang="it-IT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DC0850D-F8C0-C740-84BD-9593BF880722}"/>
              </a:ext>
            </a:extLst>
          </p:cNvPr>
          <p:cNvGrpSpPr/>
          <p:nvPr/>
        </p:nvGrpSpPr>
        <p:grpSpPr>
          <a:xfrm>
            <a:off x="587127" y="4192125"/>
            <a:ext cx="2938472" cy="584775"/>
            <a:chOff x="569855" y="3976233"/>
            <a:chExt cx="2938472" cy="58477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86637BC-BDE3-1F4F-AA19-D39DBBB7F691}"/>
                </a:ext>
              </a:extLst>
            </p:cNvPr>
            <p:cNvSpPr txBox="1"/>
            <p:nvPr/>
          </p:nvSpPr>
          <p:spPr>
            <a:xfrm>
              <a:off x="1121007" y="4081207"/>
              <a:ext cx="238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just" fontAlgn="base"/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Evitare </a:t>
              </a:r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l’uso di </a:t>
              </a: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collodio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11A18CCC-FD06-5E41-B905-0925A92A990F}"/>
                </a:ext>
              </a:extLst>
            </p:cNvPr>
            <p:cNvSpPr txBox="1"/>
            <p:nvPr/>
          </p:nvSpPr>
          <p:spPr>
            <a:xfrm rot="20939710">
              <a:off x="569855" y="3976233"/>
              <a:ext cx="464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accent5">
                      <a:lumMod val="50000"/>
                    </a:schemeClr>
                  </a:solidFill>
                  <a:latin typeface="Chalkduster" panose="03050602040202020205" pitchFamily="66" charset="77"/>
                </a:rPr>
                <a:t>4</a:t>
              </a:r>
              <a:endParaRPr lang="it-IT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2779271-A739-A148-B2E5-9D3BDFBDCD8D}"/>
              </a:ext>
            </a:extLst>
          </p:cNvPr>
          <p:cNvGrpSpPr/>
          <p:nvPr/>
        </p:nvGrpSpPr>
        <p:grpSpPr>
          <a:xfrm>
            <a:off x="606051" y="4865160"/>
            <a:ext cx="5676452" cy="584775"/>
            <a:chOff x="606051" y="4790154"/>
            <a:chExt cx="5676452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DEF7CA5-7B9A-4A46-9A4E-057D621326D0}"/>
                </a:ext>
              </a:extLst>
            </p:cNvPr>
            <p:cNvSpPr txBox="1"/>
            <p:nvPr/>
          </p:nvSpPr>
          <p:spPr>
            <a:xfrm>
              <a:off x="1121603" y="4899987"/>
              <a:ext cx="5160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just" fontAlgn="base"/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Utilizzare un montaggio con un </a:t>
              </a: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minimo di 8 elettrodi</a:t>
              </a:r>
              <a:endParaRPr lang="it-IT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35B7D8C6-2F2C-1949-9A18-2D61AD518194}"/>
                </a:ext>
              </a:extLst>
            </p:cNvPr>
            <p:cNvSpPr txBox="1"/>
            <p:nvPr/>
          </p:nvSpPr>
          <p:spPr>
            <a:xfrm rot="20939710">
              <a:off x="606051" y="4790154"/>
              <a:ext cx="464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accent5">
                      <a:lumMod val="50000"/>
                    </a:schemeClr>
                  </a:solidFill>
                  <a:latin typeface="Chalkduster" panose="03050602040202020205" pitchFamily="66" charset="77"/>
                </a:rPr>
                <a:t>5</a:t>
              </a:r>
              <a:endParaRPr lang="it-IT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002A1C5-CE91-6D4C-9E4D-B4717A4A1824}"/>
              </a:ext>
            </a:extLst>
          </p:cNvPr>
          <p:cNvGrpSpPr/>
          <p:nvPr/>
        </p:nvGrpSpPr>
        <p:grpSpPr>
          <a:xfrm>
            <a:off x="638673" y="5544067"/>
            <a:ext cx="5990103" cy="646331"/>
            <a:chOff x="606051" y="5517239"/>
            <a:chExt cx="5990103" cy="646331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82FF530-06F7-1249-8B68-FC08972719E5}"/>
                </a:ext>
              </a:extLst>
            </p:cNvPr>
            <p:cNvSpPr txBox="1"/>
            <p:nvPr/>
          </p:nvSpPr>
          <p:spPr>
            <a:xfrm>
              <a:off x="1101049" y="5517239"/>
              <a:ext cx="5495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Stimolazioni tattili/verbali </a:t>
              </a:r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solo in </a:t>
              </a: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casi selezionati. HP </a:t>
              </a:r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e</a:t>
              </a:r>
              <a:r>
                <a:rPr lang="it-IT" b="1" dirty="0">
                  <a:solidFill>
                    <a:schemeClr val="accent5">
                      <a:lumMod val="50000"/>
                    </a:schemeClr>
                  </a:solidFill>
                </a:rPr>
                <a:t> SLI non dovrebbero essere eseguite </a:t>
              </a:r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di routine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D2249AF3-B9B0-7945-B08F-1E6AE2D932BC}"/>
                </a:ext>
              </a:extLst>
            </p:cNvPr>
            <p:cNvSpPr txBox="1"/>
            <p:nvPr/>
          </p:nvSpPr>
          <p:spPr>
            <a:xfrm rot="20939710">
              <a:off x="606051" y="5548018"/>
              <a:ext cx="464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accent5">
                      <a:lumMod val="50000"/>
                    </a:schemeClr>
                  </a:solidFill>
                  <a:latin typeface="Chalkduster" panose="03050602040202020205" pitchFamily="66" charset="77"/>
                </a:rPr>
                <a:t>6</a:t>
              </a:r>
              <a:endParaRPr lang="it-IT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endParaRPr>
            </a:p>
          </p:txBody>
        </p:sp>
      </p:grpSp>
      <p:sp>
        <p:nvSpPr>
          <p:cNvPr id="47" name="Rettangolo 46">
            <a:extLst>
              <a:ext uri="{FF2B5EF4-FFF2-40B4-BE49-F238E27FC236}">
                <a16:creationId xmlns:a16="http://schemas.microsoft.com/office/drawing/2014/main" id="{A3F50BAA-3028-8E44-B30C-DD88B88A32D4}"/>
              </a:ext>
            </a:extLst>
          </p:cNvPr>
          <p:cNvSpPr/>
          <p:nvPr/>
        </p:nvSpPr>
        <p:spPr>
          <a:xfrm>
            <a:off x="-1287863" y="122222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Registrazioni EEG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DAD58E12-2B8F-4048-98D4-9864721FDB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40201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8D2142C1-A4DB-374C-A7B8-6E2DC9DBAB17}"/>
              </a:ext>
            </a:extLst>
          </p:cNvPr>
          <p:cNvSpPr/>
          <p:nvPr/>
        </p:nvSpPr>
        <p:spPr>
          <a:xfrm>
            <a:off x="254529" y="1220146"/>
            <a:ext cx="6640207" cy="5400340"/>
          </a:xfrm>
          <a:custGeom>
            <a:avLst/>
            <a:gdLst>
              <a:gd name="connsiteX0" fmla="*/ 0 w 6640207"/>
              <a:gd name="connsiteY0" fmla="*/ 900075 h 5400340"/>
              <a:gd name="connsiteX1" fmla="*/ 900075 w 6640207"/>
              <a:gd name="connsiteY1" fmla="*/ 0 h 5400340"/>
              <a:gd name="connsiteX2" fmla="*/ 1437859 w 6640207"/>
              <a:gd name="connsiteY2" fmla="*/ 0 h 5400340"/>
              <a:gd name="connsiteX3" fmla="*/ 1975643 w 6640207"/>
              <a:gd name="connsiteY3" fmla="*/ 0 h 5400340"/>
              <a:gd name="connsiteX4" fmla="*/ 2416626 w 6640207"/>
              <a:gd name="connsiteY4" fmla="*/ 0 h 5400340"/>
              <a:gd name="connsiteX5" fmla="*/ 3051211 w 6640207"/>
              <a:gd name="connsiteY5" fmla="*/ 0 h 5400340"/>
              <a:gd name="connsiteX6" fmla="*/ 3588996 w 6640207"/>
              <a:gd name="connsiteY6" fmla="*/ 0 h 5400340"/>
              <a:gd name="connsiteX7" fmla="*/ 4223581 w 6640207"/>
              <a:gd name="connsiteY7" fmla="*/ 0 h 5400340"/>
              <a:gd name="connsiteX8" fmla="*/ 4809765 w 6640207"/>
              <a:gd name="connsiteY8" fmla="*/ 0 h 5400340"/>
              <a:gd name="connsiteX9" fmla="*/ 5740132 w 6640207"/>
              <a:gd name="connsiteY9" fmla="*/ 0 h 5400340"/>
              <a:gd name="connsiteX10" fmla="*/ 6640207 w 6640207"/>
              <a:gd name="connsiteY10" fmla="*/ 900075 h 5400340"/>
              <a:gd name="connsiteX11" fmla="*/ 6640207 w 6640207"/>
              <a:gd name="connsiteY11" fmla="*/ 1378386 h 5400340"/>
              <a:gd name="connsiteX12" fmla="*/ 6640207 w 6640207"/>
              <a:gd name="connsiteY12" fmla="*/ 1784693 h 5400340"/>
              <a:gd name="connsiteX13" fmla="*/ 6640207 w 6640207"/>
              <a:gd name="connsiteY13" fmla="*/ 2371010 h 5400340"/>
              <a:gd name="connsiteX14" fmla="*/ 6640207 w 6640207"/>
              <a:gd name="connsiteY14" fmla="*/ 2885323 h 5400340"/>
              <a:gd name="connsiteX15" fmla="*/ 6640207 w 6640207"/>
              <a:gd name="connsiteY15" fmla="*/ 3471639 h 5400340"/>
              <a:gd name="connsiteX16" fmla="*/ 6640207 w 6640207"/>
              <a:gd name="connsiteY16" fmla="*/ 3949950 h 5400340"/>
              <a:gd name="connsiteX17" fmla="*/ 6640207 w 6640207"/>
              <a:gd name="connsiteY17" fmla="*/ 4500265 h 5400340"/>
              <a:gd name="connsiteX18" fmla="*/ 5740132 w 6640207"/>
              <a:gd name="connsiteY18" fmla="*/ 5400340 h 5400340"/>
              <a:gd name="connsiteX19" fmla="*/ 5202348 w 6640207"/>
              <a:gd name="connsiteY19" fmla="*/ 5400340 h 5400340"/>
              <a:gd name="connsiteX20" fmla="*/ 4616163 w 6640207"/>
              <a:gd name="connsiteY20" fmla="*/ 5400340 h 5400340"/>
              <a:gd name="connsiteX21" fmla="*/ 3981578 w 6640207"/>
              <a:gd name="connsiteY21" fmla="*/ 5400340 h 5400340"/>
              <a:gd name="connsiteX22" fmla="*/ 3395393 w 6640207"/>
              <a:gd name="connsiteY22" fmla="*/ 5400340 h 5400340"/>
              <a:gd name="connsiteX23" fmla="*/ 2954410 w 6640207"/>
              <a:gd name="connsiteY23" fmla="*/ 5400340 h 5400340"/>
              <a:gd name="connsiteX24" fmla="*/ 2368226 w 6640207"/>
              <a:gd name="connsiteY24" fmla="*/ 5400340 h 5400340"/>
              <a:gd name="connsiteX25" fmla="*/ 1878842 w 6640207"/>
              <a:gd name="connsiteY25" fmla="*/ 5400340 h 5400340"/>
              <a:gd name="connsiteX26" fmla="*/ 1437859 w 6640207"/>
              <a:gd name="connsiteY26" fmla="*/ 5400340 h 5400340"/>
              <a:gd name="connsiteX27" fmla="*/ 900075 w 6640207"/>
              <a:gd name="connsiteY27" fmla="*/ 5400340 h 5400340"/>
              <a:gd name="connsiteX28" fmla="*/ 0 w 6640207"/>
              <a:gd name="connsiteY28" fmla="*/ 4500265 h 5400340"/>
              <a:gd name="connsiteX29" fmla="*/ 0 w 6640207"/>
              <a:gd name="connsiteY29" fmla="*/ 4021954 h 5400340"/>
              <a:gd name="connsiteX30" fmla="*/ 0 w 6640207"/>
              <a:gd name="connsiteY30" fmla="*/ 3507641 h 5400340"/>
              <a:gd name="connsiteX31" fmla="*/ 0 w 6640207"/>
              <a:gd name="connsiteY31" fmla="*/ 3029330 h 5400340"/>
              <a:gd name="connsiteX32" fmla="*/ 0 w 6640207"/>
              <a:gd name="connsiteY32" fmla="*/ 2443014 h 5400340"/>
              <a:gd name="connsiteX33" fmla="*/ 0 w 6640207"/>
              <a:gd name="connsiteY33" fmla="*/ 2000705 h 5400340"/>
              <a:gd name="connsiteX34" fmla="*/ 0 w 6640207"/>
              <a:gd name="connsiteY34" fmla="*/ 1414388 h 5400340"/>
              <a:gd name="connsiteX35" fmla="*/ 0 w 6640207"/>
              <a:gd name="connsiteY35" fmla="*/ 900075 h 54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40207" h="5400340" fill="none" extrusionOk="0">
                <a:moveTo>
                  <a:pt x="0" y="900075"/>
                </a:moveTo>
                <a:cubicBezTo>
                  <a:pt x="89655" y="405827"/>
                  <a:pt x="466820" y="66153"/>
                  <a:pt x="900075" y="0"/>
                </a:cubicBezTo>
                <a:cubicBezTo>
                  <a:pt x="1027910" y="-4131"/>
                  <a:pt x="1284704" y="62441"/>
                  <a:pt x="1437859" y="0"/>
                </a:cubicBezTo>
                <a:cubicBezTo>
                  <a:pt x="1591014" y="-62441"/>
                  <a:pt x="1857433" y="14724"/>
                  <a:pt x="1975643" y="0"/>
                </a:cubicBezTo>
                <a:cubicBezTo>
                  <a:pt x="2093853" y="-14724"/>
                  <a:pt x="2215982" y="32600"/>
                  <a:pt x="2416626" y="0"/>
                </a:cubicBezTo>
                <a:cubicBezTo>
                  <a:pt x="2617270" y="-32600"/>
                  <a:pt x="2817719" y="67896"/>
                  <a:pt x="3051211" y="0"/>
                </a:cubicBezTo>
                <a:cubicBezTo>
                  <a:pt x="3284704" y="-67896"/>
                  <a:pt x="3430123" y="22305"/>
                  <a:pt x="3588996" y="0"/>
                </a:cubicBezTo>
                <a:cubicBezTo>
                  <a:pt x="3747870" y="-22305"/>
                  <a:pt x="3965532" y="54074"/>
                  <a:pt x="4223581" y="0"/>
                </a:cubicBezTo>
                <a:cubicBezTo>
                  <a:pt x="4481631" y="-54074"/>
                  <a:pt x="4627918" y="44130"/>
                  <a:pt x="4809765" y="0"/>
                </a:cubicBezTo>
                <a:cubicBezTo>
                  <a:pt x="4991612" y="-44130"/>
                  <a:pt x="5409720" y="64199"/>
                  <a:pt x="5740132" y="0"/>
                </a:cubicBezTo>
                <a:cubicBezTo>
                  <a:pt x="6266465" y="5012"/>
                  <a:pt x="6524380" y="445355"/>
                  <a:pt x="6640207" y="900075"/>
                </a:cubicBezTo>
                <a:cubicBezTo>
                  <a:pt x="6695975" y="1119825"/>
                  <a:pt x="6606796" y="1168991"/>
                  <a:pt x="6640207" y="1378386"/>
                </a:cubicBezTo>
                <a:cubicBezTo>
                  <a:pt x="6673618" y="1587781"/>
                  <a:pt x="6622906" y="1671910"/>
                  <a:pt x="6640207" y="1784693"/>
                </a:cubicBezTo>
                <a:cubicBezTo>
                  <a:pt x="6657508" y="1897476"/>
                  <a:pt x="6602590" y="2118556"/>
                  <a:pt x="6640207" y="2371010"/>
                </a:cubicBezTo>
                <a:cubicBezTo>
                  <a:pt x="6677824" y="2623464"/>
                  <a:pt x="6595333" y="2701813"/>
                  <a:pt x="6640207" y="2885323"/>
                </a:cubicBezTo>
                <a:cubicBezTo>
                  <a:pt x="6685081" y="3068833"/>
                  <a:pt x="6596062" y="3239441"/>
                  <a:pt x="6640207" y="3471639"/>
                </a:cubicBezTo>
                <a:cubicBezTo>
                  <a:pt x="6684352" y="3703837"/>
                  <a:pt x="6624840" y="3713061"/>
                  <a:pt x="6640207" y="3949950"/>
                </a:cubicBezTo>
                <a:cubicBezTo>
                  <a:pt x="6655574" y="4186839"/>
                  <a:pt x="6604917" y="4270014"/>
                  <a:pt x="6640207" y="4500265"/>
                </a:cubicBezTo>
                <a:cubicBezTo>
                  <a:pt x="6633290" y="5018255"/>
                  <a:pt x="6266958" y="5452715"/>
                  <a:pt x="5740132" y="5400340"/>
                </a:cubicBezTo>
                <a:cubicBezTo>
                  <a:pt x="5587598" y="5461025"/>
                  <a:pt x="5357808" y="5370620"/>
                  <a:pt x="5202348" y="5400340"/>
                </a:cubicBezTo>
                <a:cubicBezTo>
                  <a:pt x="5046888" y="5430060"/>
                  <a:pt x="4909125" y="5366047"/>
                  <a:pt x="4616163" y="5400340"/>
                </a:cubicBezTo>
                <a:cubicBezTo>
                  <a:pt x="4323201" y="5434633"/>
                  <a:pt x="4169634" y="5365727"/>
                  <a:pt x="3981578" y="5400340"/>
                </a:cubicBezTo>
                <a:cubicBezTo>
                  <a:pt x="3793523" y="5434953"/>
                  <a:pt x="3666915" y="5368439"/>
                  <a:pt x="3395393" y="5400340"/>
                </a:cubicBezTo>
                <a:cubicBezTo>
                  <a:pt x="3123872" y="5432241"/>
                  <a:pt x="3162826" y="5359669"/>
                  <a:pt x="2954410" y="5400340"/>
                </a:cubicBezTo>
                <a:cubicBezTo>
                  <a:pt x="2745994" y="5441011"/>
                  <a:pt x="2610315" y="5383999"/>
                  <a:pt x="2368226" y="5400340"/>
                </a:cubicBezTo>
                <a:cubicBezTo>
                  <a:pt x="2126137" y="5416681"/>
                  <a:pt x="2029714" y="5354035"/>
                  <a:pt x="1878842" y="5400340"/>
                </a:cubicBezTo>
                <a:cubicBezTo>
                  <a:pt x="1727970" y="5446645"/>
                  <a:pt x="1580135" y="5364687"/>
                  <a:pt x="1437859" y="5400340"/>
                </a:cubicBezTo>
                <a:cubicBezTo>
                  <a:pt x="1295583" y="5435993"/>
                  <a:pt x="1118120" y="5386880"/>
                  <a:pt x="900075" y="5400340"/>
                </a:cubicBezTo>
                <a:cubicBezTo>
                  <a:pt x="399059" y="5298857"/>
                  <a:pt x="23515" y="4952345"/>
                  <a:pt x="0" y="4500265"/>
                </a:cubicBezTo>
                <a:cubicBezTo>
                  <a:pt x="-20050" y="4274391"/>
                  <a:pt x="18247" y="4248426"/>
                  <a:pt x="0" y="4021954"/>
                </a:cubicBezTo>
                <a:cubicBezTo>
                  <a:pt x="-18247" y="3795482"/>
                  <a:pt x="21717" y="3754722"/>
                  <a:pt x="0" y="3507641"/>
                </a:cubicBezTo>
                <a:cubicBezTo>
                  <a:pt x="-21717" y="3260560"/>
                  <a:pt x="44171" y="3182628"/>
                  <a:pt x="0" y="3029330"/>
                </a:cubicBezTo>
                <a:cubicBezTo>
                  <a:pt x="-44171" y="2876032"/>
                  <a:pt x="52910" y="2683365"/>
                  <a:pt x="0" y="2443014"/>
                </a:cubicBezTo>
                <a:cubicBezTo>
                  <a:pt x="-52910" y="2202663"/>
                  <a:pt x="11794" y="2196082"/>
                  <a:pt x="0" y="2000705"/>
                </a:cubicBezTo>
                <a:cubicBezTo>
                  <a:pt x="-11794" y="1805328"/>
                  <a:pt x="20343" y="1595877"/>
                  <a:pt x="0" y="1414388"/>
                </a:cubicBezTo>
                <a:cubicBezTo>
                  <a:pt x="-20343" y="1232899"/>
                  <a:pt x="41107" y="1075598"/>
                  <a:pt x="0" y="900075"/>
                </a:cubicBezTo>
                <a:close/>
              </a:path>
              <a:path w="6640207" h="5400340" stroke="0" extrusionOk="0">
                <a:moveTo>
                  <a:pt x="0" y="900075"/>
                </a:moveTo>
                <a:cubicBezTo>
                  <a:pt x="-10883" y="396264"/>
                  <a:pt x="389315" y="5128"/>
                  <a:pt x="900075" y="0"/>
                </a:cubicBezTo>
                <a:cubicBezTo>
                  <a:pt x="1213405" y="-33964"/>
                  <a:pt x="1375521" y="37940"/>
                  <a:pt x="1534660" y="0"/>
                </a:cubicBezTo>
                <a:cubicBezTo>
                  <a:pt x="1693800" y="-37940"/>
                  <a:pt x="1908780" y="25870"/>
                  <a:pt x="2024044" y="0"/>
                </a:cubicBezTo>
                <a:cubicBezTo>
                  <a:pt x="2139308" y="-25870"/>
                  <a:pt x="2350677" y="31820"/>
                  <a:pt x="2465027" y="0"/>
                </a:cubicBezTo>
                <a:cubicBezTo>
                  <a:pt x="2579377" y="-31820"/>
                  <a:pt x="2822178" y="57782"/>
                  <a:pt x="3051211" y="0"/>
                </a:cubicBezTo>
                <a:cubicBezTo>
                  <a:pt x="3280244" y="-57782"/>
                  <a:pt x="3336066" y="50571"/>
                  <a:pt x="3540595" y="0"/>
                </a:cubicBezTo>
                <a:cubicBezTo>
                  <a:pt x="3745124" y="-50571"/>
                  <a:pt x="3908343" y="32571"/>
                  <a:pt x="4175180" y="0"/>
                </a:cubicBezTo>
                <a:cubicBezTo>
                  <a:pt x="4442018" y="-32571"/>
                  <a:pt x="4498755" y="10526"/>
                  <a:pt x="4616163" y="0"/>
                </a:cubicBezTo>
                <a:cubicBezTo>
                  <a:pt x="4733571" y="-10526"/>
                  <a:pt x="5063683" y="16633"/>
                  <a:pt x="5250748" y="0"/>
                </a:cubicBezTo>
                <a:cubicBezTo>
                  <a:pt x="5437814" y="-16633"/>
                  <a:pt x="5596891" y="41828"/>
                  <a:pt x="5740132" y="0"/>
                </a:cubicBezTo>
                <a:cubicBezTo>
                  <a:pt x="6144115" y="-5326"/>
                  <a:pt x="6644078" y="392363"/>
                  <a:pt x="6640207" y="900075"/>
                </a:cubicBezTo>
                <a:cubicBezTo>
                  <a:pt x="6654661" y="1069159"/>
                  <a:pt x="6574216" y="1306597"/>
                  <a:pt x="6640207" y="1450390"/>
                </a:cubicBezTo>
                <a:cubicBezTo>
                  <a:pt x="6706198" y="1594183"/>
                  <a:pt x="6580544" y="1843654"/>
                  <a:pt x="6640207" y="2036706"/>
                </a:cubicBezTo>
                <a:cubicBezTo>
                  <a:pt x="6699870" y="2229758"/>
                  <a:pt x="6606336" y="2501215"/>
                  <a:pt x="6640207" y="2623023"/>
                </a:cubicBezTo>
                <a:cubicBezTo>
                  <a:pt x="6674078" y="2744831"/>
                  <a:pt x="6593203" y="2890047"/>
                  <a:pt x="6640207" y="3065332"/>
                </a:cubicBezTo>
                <a:cubicBezTo>
                  <a:pt x="6687211" y="3240617"/>
                  <a:pt x="6580616" y="3393510"/>
                  <a:pt x="6640207" y="3579645"/>
                </a:cubicBezTo>
                <a:cubicBezTo>
                  <a:pt x="6699798" y="3765780"/>
                  <a:pt x="6558755" y="4145567"/>
                  <a:pt x="6640207" y="4500265"/>
                </a:cubicBezTo>
                <a:cubicBezTo>
                  <a:pt x="6614881" y="4921177"/>
                  <a:pt x="6322495" y="5383018"/>
                  <a:pt x="5740132" y="5400340"/>
                </a:cubicBezTo>
                <a:cubicBezTo>
                  <a:pt x="5659080" y="5441917"/>
                  <a:pt x="5502272" y="5396484"/>
                  <a:pt x="5347550" y="5400340"/>
                </a:cubicBezTo>
                <a:cubicBezTo>
                  <a:pt x="5192828" y="5404196"/>
                  <a:pt x="4943252" y="5329328"/>
                  <a:pt x="4712964" y="5400340"/>
                </a:cubicBezTo>
                <a:cubicBezTo>
                  <a:pt x="4482676" y="5471352"/>
                  <a:pt x="4416052" y="5389003"/>
                  <a:pt x="4175180" y="5400340"/>
                </a:cubicBezTo>
                <a:cubicBezTo>
                  <a:pt x="3934308" y="5411677"/>
                  <a:pt x="3904005" y="5365637"/>
                  <a:pt x="3734197" y="5400340"/>
                </a:cubicBezTo>
                <a:cubicBezTo>
                  <a:pt x="3564389" y="5435043"/>
                  <a:pt x="3328319" y="5343828"/>
                  <a:pt x="3196413" y="5400340"/>
                </a:cubicBezTo>
                <a:cubicBezTo>
                  <a:pt x="3064507" y="5456852"/>
                  <a:pt x="2919299" y="5395705"/>
                  <a:pt x="2803831" y="5400340"/>
                </a:cubicBezTo>
                <a:cubicBezTo>
                  <a:pt x="2688363" y="5404975"/>
                  <a:pt x="2493114" y="5398742"/>
                  <a:pt x="2411248" y="5400340"/>
                </a:cubicBezTo>
                <a:cubicBezTo>
                  <a:pt x="2329382" y="5401938"/>
                  <a:pt x="2040760" y="5392166"/>
                  <a:pt x="1873464" y="5400340"/>
                </a:cubicBezTo>
                <a:cubicBezTo>
                  <a:pt x="1706168" y="5408514"/>
                  <a:pt x="1558591" y="5367569"/>
                  <a:pt x="1432481" y="5400340"/>
                </a:cubicBezTo>
                <a:cubicBezTo>
                  <a:pt x="1306371" y="5433111"/>
                  <a:pt x="1154186" y="5347255"/>
                  <a:pt x="900075" y="5400340"/>
                </a:cubicBezTo>
                <a:cubicBezTo>
                  <a:pt x="463385" y="5387089"/>
                  <a:pt x="25732" y="5018563"/>
                  <a:pt x="0" y="4500265"/>
                </a:cubicBezTo>
                <a:cubicBezTo>
                  <a:pt x="-67869" y="4269641"/>
                  <a:pt x="48897" y="4143469"/>
                  <a:pt x="0" y="3913948"/>
                </a:cubicBezTo>
                <a:cubicBezTo>
                  <a:pt x="-48897" y="3684427"/>
                  <a:pt x="41865" y="3626694"/>
                  <a:pt x="0" y="3363634"/>
                </a:cubicBezTo>
                <a:cubicBezTo>
                  <a:pt x="-41865" y="3100574"/>
                  <a:pt x="38632" y="3058947"/>
                  <a:pt x="0" y="2921325"/>
                </a:cubicBezTo>
                <a:cubicBezTo>
                  <a:pt x="-38632" y="2783703"/>
                  <a:pt x="6468" y="2704883"/>
                  <a:pt x="0" y="2515017"/>
                </a:cubicBezTo>
                <a:cubicBezTo>
                  <a:pt x="-6468" y="2325151"/>
                  <a:pt x="49931" y="2287718"/>
                  <a:pt x="0" y="2072708"/>
                </a:cubicBezTo>
                <a:cubicBezTo>
                  <a:pt x="-49931" y="1857698"/>
                  <a:pt x="6489" y="1705418"/>
                  <a:pt x="0" y="1522394"/>
                </a:cubicBezTo>
                <a:cubicBezTo>
                  <a:pt x="-6489" y="1339370"/>
                  <a:pt x="2355" y="1173324"/>
                  <a:pt x="0" y="90007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Elemento grafico 30" descr="Ricerca">
            <a:extLst>
              <a:ext uri="{FF2B5EF4-FFF2-40B4-BE49-F238E27FC236}">
                <a16:creationId xmlns:a16="http://schemas.microsoft.com/office/drawing/2014/main" id="{E9E5343B-8782-6F4C-A824-B2C1ADFA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1283900" y="1554826"/>
            <a:ext cx="5220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Dopo l'applicazione degli elettrodi,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il tecnico EEG dovrebbe uscire dalla stanza del paziente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La durata dell’EEG dovrebbe essere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minimo di 20 minuti</a:t>
            </a:r>
          </a:p>
          <a:p>
            <a:pPr lvl="0" algn="just" fontAlgn="base"/>
            <a:endParaRPr lang="it-IT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just" fontAlgn="base"/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Il tecnico EEG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annoterà da remoto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eventuali modificazioni cliniche o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elettrografiche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rilevanti.</a:t>
            </a:r>
          </a:p>
          <a:p>
            <a:pPr lvl="0" algn="just" fontAlgn="base"/>
            <a:endParaRPr lang="it-IT" sz="2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just" fontAlgn="base"/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Al termine dell’esame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le apparecchiature EEG verranno pulite seguendo le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linee guida CDC </a:t>
            </a:r>
            <a:r>
              <a:rPr lang="it-IT" sz="2000" i="1" dirty="0">
                <a:solidFill>
                  <a:schemeClr val="accent5">
                    <a:lumMod val="75000"/>
                  </a:schemeClr>
                </a:solidFill>
              </a:rPr>
              <a:t>(Center of </a:t>
            </a:r>
            <a:r>
              <a:rPr lang="it-IT" sz="2000" i="1" dirty="0" err="1">
                <a:solidFill>
                  <a:schemeClr val="accent5">
                    <a:lumMod val="75000"/>
                  </a:schemeClr>
                </a:solidFill>
              </a:rPr>
              <a:t>Disease</a:t>
            </a:r>
            <a:r>
              <a:rPr lang="it-IT" sz="2000" i="1" dirty="0">
                <a:solidFill>
                  <a:schemeClr val="accent5">
                    <a:lumMod val="75000"/>
                  </a:schemeClr>
                </a:solidFill>
              </a:rPr>
              <a:t> Control, Aprile 2020). </a:t>
            </a:r>
          </a:p>
          <a:p>
            <a:pPr lvl="0" algn="just" fontAlgn="base"/>
            <a:endParaRPr lang="it-IT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5" name="Immagine 124">
            <a:extLst>
              <a:ext uri="{FF2B5EF4-FFF2-40B4-BE49-F238E27FC236}">
                <a16:creationId xmlns:a16="http://schemas.microsoft.com/office/drawing/2014/main" id="{7C9FBEB1-0C3B-9241-8B9E-31A7228AB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F48975-B6B2-594D-BA86-7F7F23124CCD}"/>
              </a:ext>
            </a:extLst>
          </p:cNvPr>
          <p:cNvSpPr txBox="1"/>
          <p:nvPr/>
        </p:nvSpPr>
        <p:spPr>
          <a:xfrm>
            <a:off x="1119630" y="5258336"/>
            <a:ext cx="5186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È consigliabile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l’utilizzo di una attrezzatura EEG per i pazienti COVID-19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 l'isolamento dell'attrezzatura temporaneamente prima dell’uso da parte di altri pazienti 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B66CF3-55EF-F146-AAA3-418E41E3E65F}"/>
              </a:ext>
            </a:extLst>
          </p:cNvPr>
          <p:cNvSpPr txBox="1"/>
          <p:nvPr/>
        </p:nvSpPr>
        <p:spPr>
          <a:xfrm rot="20543514">
            <a:off x="692042" y="5252153"/>
            <a:ext cx="5485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>
                <a:solidFill>
                  <a:schemeClr val="accent5">
                    <a:lumMod val="50000"/>
                  </a:schemeClr>
                </a:solidFill>
                <a:latin typeface="Chalkduster" panose="03050602040202020205" pitchFamily="66" charset="77"/>
              </a:rPr>
              <a:t>!</a:t>
            </a:r>
          </a:p>
        </p:txBody>
      </p:sp>
      <p:pic>
        <p:nvPicPr>
          <p:cNvPr id="7" name="Elemento grafico 6" descr="Sveglia">
            <a:extLst>
              <a:ext uri="{FF2B5EF4-FFF2-40B4-BE49-F238E27FC236}">
                <a16:creationId xmlns:a16="http://schemas.microsoft.com/office/drawing/2014/main" id="{00CDE435-C4E7-6347-B183-9A716BF61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903" y="1755598"/>
            <a:ext cx="735484" cy="735484"/>
          </a:xfrm>
          <a:prstGeom prst="rect">
            <a:avLst/>
          </a:prstGeom>
        </p:spPr>
      </p:pic>
      <p:pic>
        <p:nvPicPr>
          <p:cNvPr id="9" name="Elemento grafico 8" descr="Documento">
            <a:extLst>
              <a:ext uri="{FF2B5EF4-FFF2-40B4-BE49-F238E27FC236}">
                <a16:creationId xmlns:a16="http://schemas.microsoft.com/office/drawing/2014/main" id="{2DCAE532-3135-3243-A6D1-515B864AA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416" y="3079910"/>
            <a:ext cx="735484" cy="735484"/>
          </a:xfrm>
          <a:prstGeom prst="rect">
            <a:avLst/>
          </a:prstGeom>
        </p:spPr>
      </p:pic>
      <p:pic>
        <p:nvPicPr>
          <p:cNvPr id="11" name="Elemento grafico 10" descr="Medicina">
            <a:extLst>
              <a:ext uri="{FF2B5EF4-FFF2-40B4-BE49-F238E27FC236}">
                <a16:creationId xmlns:a16="http://schemas.microsoft.com/office/drawing/2014/main" id="{B0319224-8586-E041-B65D-08D235570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903" y="4121716"/>
            <a:ext cx="735484" cy="735484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4201EA97-DDC0-0F43-A416-B5AEBE783460}"/>
              </a:ext>
            </a:extLst>
          </p:cNvPr>
          <p:cNvSpPr/>
          <p:nvPr/>
        </p:nvSpPr>
        <p:spPr>
          <a:xfrm>
            <a:off x="-1287863" y="122222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Registrazioni EEG</a:t>
            </a:r>
          </a:p>
        </p:txBody>
      </p:sp>
    </p:spTree>
    <p:extLst>
      <p:ext uri="{BB962C8B-B14F-4D97-AF65-F5344CB8AC3E}">
        <p14:creationId xmlns:p14="http://schemas.microsoft.com/office/powerpoint/2010/main" val="93542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7" name="Elemento grafico 206" descr="Ricerca">
            <a:extLst>
              <a:ext uri="{FF2B5EF4-FFF2-40B4-BE49-F238E27FC236}">
                <a16:creationId xmlns:a16="http://schemas.microsoft.com/office/drawing/2014/main" id="{3780D2AC-5D3B-1C46-BD2E-E3144BE3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76897">
            <a:off x="3307490" y="1361936"/>
            <a:ext cx="5212582" cy="5212582"/>
          </a:xfrm>
          <a:prstGeom prst="rect">
            <a:avLst/>
          </a:prstGeom>
        </p:spPr>
      </p:pic>
      <p:sp>
        <p:nvSpPr>
          <p:cNvPr id="96" name="Rettangolo 95">
            <a:extLst>
              <a:ext uri="{FF2B5EF4-FFF2-40B4-BE49-F238E27FC236}">
                <a16:creationId xmlns:a16="http://schemas.microsoft.com/office/drawing/2014/main" id="{97A0558F-6F9C-764D-B63D-621EB5B86F36}"/>
              </a:ext>
            </a:extLst>
          </p:cNvPr>
          <p:cNvSpPr/>
          <p:nvPr/>
        </p:nvSpPr>
        <p:spPr>
          <a:xfrm>
            <a:off x="-255044" y="2846567"/>
            <a:ext cx="7687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Maggiori informazioni </a:t>
            </a: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1D3908F-2A8A-7640-B717-C39CB5E56AB8}"/>
              </a:ext>
            </a:extLst>
          </p:cNvPr>
          <p:cNvSpPr/>
          <p:nvPr/>
        </p:nvSpPr>
        <p:spPr>
          <a:xfrm>
            <a:off x="33165" y="5849320"/>
            <a:ext cx="7155766" cy="108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7BAB19EE-B457-9A4F-8CC5-3472EBC68E02}"/>
              </a:ext>
            </a:extLst>
          </p:cNvPr>
          <p:cNvGrpSpPr/>
          <p:nvPr/>
        </p:nvGrpSpPr>
        <p:grpSpPr>
          <a:xfrm>
            <a:off x="5452728" y="5849320"/>
            <a:ext cx="1680439" cy="1089376"/>
            <a:chOff x="4872405" y="5559842"/>
            <a:chExt cx="1680439" cy="1089376"/>
          </a:xfrm>
        </p:grpSpPr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2421CA80-C5B6-7D40-BFA8-978034C6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525"/>
                      </a14:imgEffect>
                      <a14:imgEffect>
                        <a14:saturation sat="12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2405" y="5559842"/>
              <a:ext cx="1640371" cy="959618"/>
            </a:xfrm>
            <a:prstGeom prst="rect">
              <a:avLst/>
            </a:prstGeom>
          </p:spPr>
        </p:pic>
        <p:sp>
          <p:nvSpPr>
            <p:cNvPr id="115" name="CasellaDiTesto 114">
              <a:extLst>
                <a:ext uri="{FF2B5EF4-FFF2-40B4-BE49-F238E27FC236}">
                  <a16:creationId xmlns:a16="http://schemas.microsoft.com/office/drawing/2014/main" id="{2ACE86C7-1E84-8944-822D-F6A652583935}"/>
                </a:ext>
              </a:extLst>
            </p:cNvPr>
            <p:cNvSpPr txBox="1"/>
            <p:nvPr/>
          </p:nvSpPr>
          <p:spPr>
            <a:xfrm>
              <a:off x="5021349" y="6364525"/>
              <a:ext cx="149335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Heavy" panose="020B0603020102020204" pitchFamily="34" charset="0"/>
                  <a:cs typeface="Aharoni" panose="02010803020104030203" pitchFamily="2" charset="-79"/>
                </a:rPr>
                <a:t>ITALIAN CHAPTER</a:t>
              </a:r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70A09F23-F36B-4544-9E8C-451F5CB6FA65}"/>
                </a:ext>
              </a:extLst>
            </p:cNvPr>
            <p:cNvGrpSpPr/>
            <p:nvPr/>
          </p:nvGrpSpPr>
          <p:grpSpPr>
            <a:xfrm rot="20975450">
              <a:off x="6182334" y="5609232"/>
              <a:ext cx="370510" cy="383026"/>
              <a:chOff x="6500493" y="5612932"/>
              <a:chExt cx="615776" cy="608745"/>
            </a:xfrm>
          </p:grpSpPr>
          <p:pic>
            <p:nvPicPr>
              <p:cNvPr id="117" name="Immagine 116">
                <a:extLst>
                  <a:ext uri="{FF2B5EF4-FFF2-40B4-BE49-F238E27FC236}">
                    <a16:creationId xmlns:a16="http://schemas.microsoft.com/office/drawing/2014/main" id="{3DD438D1-304F-FF42-8938-08214713C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797128">
                <a:off x="6604157" y="5949908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CB569819-A0A4-4848-8171-D4DD3EAE0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2878495">
                <a:off x="6811816" y="5612932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64DDC3CC-DF57-E44D-874C-DBD746CAB2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7272528">
                <a:off x="6529672" y="5685038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EAED6790-0430-6F4B-A4D9-749D9E9C2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8548664">
                <a:off x="6873679" y="5890591"/>
                <a:ext cx="213411" cy="271768"/>
              </a:xfrm>
              <a:prstGeom prst="rect">
                <a:avLst/>
              </a:prstGeom>
            </p:spPr>
          </p:pic>
          <p:grpSp>
            <p:nvGrpSpPr>
              <p:cNvPr id="121" name="Gruppo 120">
                <a:extLst>
                  <a:ext uri="{FF2B5EF4-FFF2-40B4-BE49-F238E27FC236}">
                    <a16:creationId xmlns:a16="http://schemas.microsoft.com/office/drawing/2014/main" id="{F858BF1B-9B51-8B47-B084-B97FA020B1E1}"/>
                  </a:ext>
                </a:extLst>
              </p:cNvPr>
              <p:cNvGrpSpPr/>
              <p:nvPr/>
            </p:nvGrpSpPr>
            <p:grpSpPr>
              <a:xfrm rot="15611009">
                <a:off x="6726555" y="5827616"/>
                <a:ext cx="168204" cy="174100"/>
                <a:chOff x="1108564" y="4063032"/>
                <a:chExt cx="2355773" cy="2321737"/>
              </a:xfrm>
              <a:solidFill>
                <a:srgbClr val="C30038"/>
              </a:solidFill>
            </p:grpSpPr>
            <p:sp>
              <p:nvSpPr>
                <p:cNvPr id="122" name="Ovale 121">
                  <a:extLst>
                    <a:ext uri="{FF2B5EF4-FFF2-40B4-BE49-F238E27FC236}">
                      <a16:creationId xmlns:a16="http://schemas.microsoft.com/office/drawing/2014/main" id="{7B868FD5-1687-D94A-B748-1EDCB369E6F7}"/>
                    </a:ext>
                  </a:extLst>
                </p:cNvPr>
                <p:cNvSpPr/>
                <p:nvPr/>
              </p:nvSpPr>
              <p:spPr>
                <a:xfrm>
                  <a:off x="1643074" y="4604655"/>
                  <a:ext cx="1238491" cy="123849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3" name="Trapezio 122">
                  <a:extLst>
                    <a:ext uri="{FF2B5EF4-FFF2-40B4-BE49-F238E27FC236}">
                      <a16:creationId xmlns:a16="http://schemas.microsoft.com/office/drawing/2014/main" id="{33FB44C5-D4BD-AB47-83CB-9562F22E8B3F}"/>
                    </a:ext>
                  </a:extLst>
                </p:cNvPr>
                <p:cNvSpPr/>
                <p:nvPr/>
              </p:nvSpPr>
              <p:spPr>
                <a:xfrm rot="16200000">
                  <a:off x="1501694" y="4907756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" name="Trapezio 123">
                  <a:extLst>
                    <a:ext uri="{FF2B5EF4-FFF2-40B4-BE49-F238E27FC236}">
                      <a16:creationId xmlns:a16="http://schemas.microsoft.com/office/drawing/2014/main" id="{FBABE092-FA11-BF4F-9318-84DF26B92BE9}"/>
                    </a:ext>
                  </a:extLst>
                </p:cNvPr>
                <p:cNvSpPr/>
                <p:nvPr/>
              </p:nvSpPr>
              <p:spPr>
                <a:xfrm rot="8205772">
                  <a:off x="2730813" y="543902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" name="Trapezio 124">
                  <a:extLst>
                    <a:ext uri="{FF2B5EF4-FFF2-40B4-BE49-F238E27FC236}">
                      <a16:creationId xmlns:a16="http://schemas.microsoft.com/office/drawing/2014/main" id="{E2854942-A8DA-014C-B770-3E18D462CBDE}"/>
                    </a:ext>
                  </a:extLst>
                </p:cNvPr>
                <p:cNvSpPr/>
                <p:nvPr/>
              </p:nvSpPr>
              <p:spPr>
                <a:xfrm rot="19071401">
                  <a:off x="1698425" y="4353122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" name="Trapezio 125">
                  <a:extLst>
                    <a:ext uri="{FF2B5EF4-FFF2-40B4-BE49-F238E27FC236}">
                      <a16:creationId xmlns:a16="http://schemas.microsoft.com/office/drawing/2014/main" id="{246CC9C1-1B8E-FC4C-A620-0C59EE5A80BD}"/>
                    </a:ext>
                  </a:extLst>
                </p:cNvPr>
                <p:cNvSpPr/>
                <p:nvPr/>
              </p:nvSpPr>
              <p:spPr>
                <a:xfrm rot="13323606">
                  <a:off x="1701101" y="5442612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" name="Trapezio 126">
                  <a:extLst>
                    <a:ext uri="{FF2B5EF4-FFF2-40B4-BE49-F238E27FC236}">
                      <a16:creationId xmlns:a16="http://schemas.microsoft.com/office/drawing/2014/main" id="{AFD8B6E8-3213-1245-979D-88D99FC83837}"/>
                    </a:ext>
                  </a:extLst>
                </p:cNvPr>
                <p:cNvSpPr/>
                <p:nvPr/>
              </p:nvSpPr>
              <p:spPr>
                <a:xfrm rot="2408392">
                  <a:off x="2730814" y="434601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" name="Trapezio 127">
                  <a:extLst>
                    <a:ext uri="{FF2B5EF4-FFF2-40B4-BE49-F238E27FC236}">
                      <a16:creationId xmlns:a16="http://schemas.microsoft.com/office/drawing/2014/main" id="{BFA56E3A-B514-ED44-AE5D-9C497CF570A9}"/>
                    </a:ext>
                  </a:extLst>
                </p:cNvPr>
                <p:cNvSpPr/>
                <p:nvPr/>
              </p:nvSpPr>
              <p:spPr>
                <a:xfrm rot="10800000">
                  <a:off x="2189000" y="5575259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" name="Trapezio 128">
                  <a:extLst>
                    <a:ext uri="{FF2B5EF4-FFF2-40B4-BE49-F238E27FC236}">
                      <a16:creationId xmlns:a16="http://schemas.microsoft.com/office/drawing/2014/main" id="{C14AA20C-C4DE-A746-8AAE-0DF8098FB100}"/>
                    </a:ext>
                  </a:extLst>
                </p:cNvPr>
                <p:cNvSpPr/>
                <p:nvPr/>
              </p:nvSpPr>
              <p:spPr>
                <a:xfrm rot="5400000">
                  <a:off x="2943974" y="491087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" name="Trapezio 129">
                  <a:extLst>
                    <a:ext uri="{FF2B5EF4-FFF2-40B4-BE49-F238E27FC236}">
                      <a16:creationId xmlns:a16="http://schemas.microsoft.com/office/drawing/2014/main" id="{8D88D995-7594-B74C-9B60-EF0D74F46EDE}"/>
                    </a:ext>
                  </a:extLst>
                </p:cNvPr>
                <p:cNvSpPr/>
                <p:nvPr/>
              </p:nvSpPr>
              <p:spPr>
                <a:xfrm>
                  <a:off x="2199164" y="4153850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" name="Ovale 130">
                  <a:extLst>
                    <a:ext uri="{FF2B5EF4-FFF2-40B4-BE49-F238E27FC236}">
                      <a16:creationId xmlns:a16="http://schemas.microsoft.com/office/drawing/2014/main" id="{7D215B37-AE43-614B-9A02-AF8912299FF6}"/>
                    </a:ext>
                  </a:extLst>
                </p:cNvPr>
                <p:cNvSpPr/>
                <p:nvPr/>
              </p:nvSpPr>
              <p:spPr>
                <a:xfrm>
                  <a:off x="1446305" y="432624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" name="Ovale 131">
                  <a:extLst>
                    <a:ext uri="{FF2B5EF4-FFF2-40B4-BE49-F238E27FC236}">
                      <a16:creationId xmlns:a16="http://schemas.microsoft.com/office/drawing/2014/main" id="{BF6500AC-EF71-7044-8F43-55BC51627110}"/>
                    </a:ext>
                  </a:extLst>
                </p:cNvPr>
                <p:cNvSpPr/>
                <p:nvPr/>
              </p:nvSpPr>
              <p:spPr>
                <a:xfrm>
                  <a:off x="2153227" y="4063032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" name="Ovale 132">
                  <a:extLst>
                    <a:ext uri="{FF2B5EF4-FFF2-40B4-BE49-F238E27FC236}">
                      <a16:creationId xmlns:a16="http://schemas.microsoft.com/office/drawing/2014/main" id="{879160C0-8464-A646-B0A2-E1DDBBE27FC0}"/>
                    </a:ext>
                  </a:extLst>
                </p:cNvPr>
                <p:cNvSpPr/>
                <p:nvPr/>
              </p:nvSpPr>
              <p:spPr>
                <a:xfrm>
                  <a:off x="2887807" y="4306822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" name="Ovale 133">
                  <a:extLst>
                    <a:ext uri="{FF2B5EF4-FFF2-40B4-BE49-F238E27FC236}">
                      <a16:creationId xmlns:a16="http://schemas.microsoft.com/office/drawing/2014/main" id="{0752A999-76B1-794A-87F6-C9156FD2FF9E}"/>
                    </a:ext>
                  </a:extLst>
                </p:cNvPr>
                <p:cNvSpPr/>
                <p:nvPr/>
              </p:nvSpPr>
              <p:spPr>
                <a:xfrm>
                  <a:off x="1108564" y="510552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" name="Ovale 134">
                  <a:extLst>
                    <a:ext uri="{FF2B5EF4-FFF2-40B4-BE49-F238E27FC236}">
                      <a16:creationId xmlns:a16="http://schemas.microsoft.com/office/drawing/2014/main" id="{852DC0AF-B489-6B46-88DC-566C990B580A}"/>
                    </a:ext>
                  </a:extLst>
                </p:cNvPr>
                <p:cNvSpPr/>
                <p:nvPr/>
              </p:nvSpPr>
              <p:spPr>
                <a:xfrm>
                  <a:off x="1435464" y="586975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" name="Ovale 135">
                  <a:extLst>
                    <a:ext uri="{FF2B5EF4-FFF2-40B4-BE49-F238E27FC236}">
                      <a16:creationId xmlns:a16="http://schemas.microsoft.com/office/drawing/2014/main" id="{6259F17E-D68A-EF4D-8C79-0398EA2C54EA}"/>
                    </a:ext>
                  </a:extLst>
                </p:cNvPr>
                <p:cNvSpPr/>
                <p:nvPr/>
              </p:nvSpPr>
              <p:spPr>
                <a:xfrm>
                  <a:off x="2128665" y="6163737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" name="Ovale 136">
                  <a:extLst>
                    <a:ext uri="{FF2B5EF4-FFF2-40B4-BE49-F238E27FC236}">
                      <a16:creationId xmlns:a16="http://schemas.microsoft.com/office/drawing/2014/main" id="{B7FFD9A5-5A31-1B4E-BC88-FFE9CC1FC2ED}"/>
                    </a:ext>
                  </a:extLst>
                </p:cNvPr>
                <p:cNvSpPr/>
                <p:nvPr/>
              </p:nvSpPr>
              <p:spPr>
                <a:xfrm>
                  <a:off x="2876799" y="5845870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" name="Ovale 137">
                  <a:extLst>
                    <a:ext uri="{FF2B5EF4-FFF2-40B4-BE49-F238E27FC236}">
                      <a16:creationId xmlns:a16="http://schemas.microsoft.com/office/drawing/2014/main" id="{CA171B96-4E9F-D14B-94E6-62D50CC87976}"/>
                    </a:ext>
                  </a:extLst>
                </p:cNvPr>
                <p:cNvSpPr/>
                <p:nvPr/>
              </p:nvSpPr>
              <p:spPr>
                <a:xfrm>
                  <a:off x="3244418" y="5100991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" name="Ovale 138">
                  <a:extLst>
                    <a:ext uri="{FF2B5EF4-FFF2-40B4-BE49-F238E27FC236}">
                      <a16:creationId xmlns:a16="http://schemas.microsoft.com/office/drawing/2014/main" id="{83E92CE7-0768-F44D-8C9B-B04842244A26}"/>
                    </a:ext>
                  </a:extLst>
                </p:cNvPr>
                <p:cNvSpPr/>
                <p:nvPr/>
              </p:nvSpPr>
              <p:spPr>
                <a:xfrm>
                  <a:off x="1865753" y="4689911"/>
                  <a:ext cx="494406" cy="533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" name="Ovale 139">
                  <a:extLst>
                    <a:ext uri="{FF2B5EF4-FFF2-40B4-BE49-F238E27FC236}">
                      <a16:creationId xmlns:a16="http://schemas.microsoft.com/office/drawing/2014/main" id="{19ED3714-7B4C-3940-8270-CEF3A8E66F12}"/>
                    </a:ext>
                  </a:extLst>
                </p:cNvPr>
                <p:cNvSpPr/>
                <p:nvPr/>
              </p:nvSpPr>
              <p:spPr>
                <a:xfrm>
                  <a:off x="1845834" y="5280471"/>
                  <a:ext cx="254440" cy="2619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1" name="Ovale 140">
                  <a:extLst>
                    <a:ext uri="{FF2B5EF4-FFF2-40B4-BE49-F238E27FC236}">
                      <a16:creationId xmlns:a16="http://schemas.microsoft.com/office/drawing/2014/main" id="{5B7DD629-B2FA-254D-A66B-F91BC65B3ED4}"/>
                    </a:ext>
                  </a:extLst>
                </p:cNvPr>
                <p:cNvSpPr/>
                <p:nvPr/>
              </p:nvSpPr>
              <p:spPr>
                <a:xfrm>
                  <a:off x="2427548" y="4832036"/>
                  <a:ext cx="254440" cy="2619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cxnSp>
        <p:nvCxnSpPr>
          <p:cNvPr id="100" name="Connettore 1 99">
            <a:extLst>
              <a:ext uri="{FF2B5EF4-FFF2-40B4-BE49-F238E27FC236}">
                <a16:creationId xmlns:a16="http://schemas.microsoft.com/office/drawing/2014/main" id="{46578081-E1A1-D04C-BE33-404BA9A98BCA}"/>
              </a:ext>
            </a:extLst>
          </p:cNvPr>
          <p:cNvCxnSpPr>
            <a:cxnSpLocks/>
          </p:cNvCxnSpPr>
          <p:nvPr/>
        </p:nvCxnSpPr>
        <p:spPr>
          <a:xfrm>
            <a:off x="33165" y="5760720"/>
            <a:ext cx="71661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>
            <a:extLst>
              <a:ext uri="{FF2B5EF4-FFF2-40B4-BE49-F238E27FC236}">
                <a16:creationId xmlns:a16="http://schemas.microsoft.com/office/drawing/2014/main" id="{06D8F2BB-460F-8B4E-A43E-C3A1EA4786AB}"/>
              </a:ext>
            </a:extLst>
          </p:cNvPr>
          <p:cNvCxnSpPr/>
          <p:nvPr/>
        </p:nvCxnSpPr>
        <p:spPr>
          <a:xfrm>
            <a:off x="5427" y="7011996"/>
            <a:ext cx="71661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riangolo rettangolo 97">
            <a:extLst>
              <a:ext uri="{FF2B5EF4-FFF2-40B4-BE49-F238E27FC236}">
                <a16:creationId xmlns:a16="http://schemas.microsoft.com/office/drawing/2014/main" id="{80E63472-D924-5F4C-85CD-0D94E86103D1}"/>
              </a:ext>
            </a:extLst>
          </p:cNvPr>
          <p:cNvSpPr/>
          <p:nvPr/>
        </p:nvSpPr>
        <p:spPr>
          <a:xfrm rot="18914313">
            <a:off x="2178734" y="3737918"/>
            <a:ext cx="2820355" cy="2844588"/>
          </a:xfrm>
          <a:prstGeom prst="rtTriangle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3" name="Gruppo 142">
            <a:extLst>
              <a:ext uri="{FF2B5EF4-FFF2-40B4-BE49-F238E27FC236}">
                <a16:creationId xmlns:a16="http://schemas.microsoft.com/office/drawing/2014/main" id="{D976D565-10D5-A54B-B5C9-D8D08A77CBDD}"/>
              </a:ext>
            </a:extLst>
          </p:cNvPr>
          <p:cNvGrpSpPr/>
          <p:nvPr/>
        </p:nvGrpSpPr>
        <p:grpSpPr>
          <a:xfrm rot="10932673">
            <a:off x="2570" y="107080"/>
            <a:ext cx="2355773" cy="2321737"/>
            <a:chOff x="1108564" y="4063032"/>
            <a:chExt cx="2355773" cy="2321737"/>
          </a:xfrm>
        </p:grpSpPr>
        <p:sp>
          <p:nvSpPr>
            <p:cNvPr id="144" name="Ovale 143">
              <a:extLst>
                <a:ext uri="{FF2B5EF4-FFF2-40B4-BE49-F238E27FC236}">
                  <a16:creationId xmlns:a16="http://schemas.microsoft.com/office/drawing/2014/main" id="{3663C6EF-5394-4346-9430-CA4EF1470EA0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5" name="Trapezio 144">
              <a:extLst>
                <a:ext uri="{FF2B5EF4-FFF2-40B4-BE49-F238E27FC236}">
                  <a16:creationId xmlns:a16="http://schemas.microsoft.com/office/drawing/2014/main" id="{65EF2D10-7305-A24A-B24E-F554300582C2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Trapezio 145">
              <a:extLst>
                <a:ext uri="{FF2B5EF4-FFF2-40B4-BE49-F238E27FC236}">
                  <a16:creationId xmlns:a16="http://schemas.microsoft.com/office/drawing/2014/main" id="{426954A0-5986-FA40-A682-231D06275565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Trapezio 146">
              <a:extLst>
                <a:ext uri="{FF2B5EF4-FFF2-40B4-BE49-F238E27FC236}">
                  <a16:creationId xmlns:a16="http://schemas.microsoft.com/office/drawing/2014/main" id="{AB34D5E1-E684-D340-AED8-21073716BA10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Trapezio 147">
              <a:extLst>
                <a:ext uri="{FF2B5EF4-FFF2-40B4-BE49-F238E27FC236}">
                  <a16:creationId xmlns:a16="http://schemas.microsoft.com/office/drawing/2014/main" id="{22A09F65-FC19-B44E-91CF-0E5029B0770B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Trapezio 148">
              <a:extLst>
                <a:ext uri="{FF2B5EF4-FFF2-40B4-BE49-F238E27FC236}">
                  <a16:creationId xmlns:a16="http://schemas.microsoft.com/office/drawing/2014/main" id="{A0ED4661-89EA-9B46-98B5-B26050A6777F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Trapezio 149">
              <a:extLst>
                <a:ext uri="{FF2B5EF4-FFF2-40B4-BE49-F238E27FC236}">
                  <a16:creationId xmlns:a16="http://schemas.microsoft.com/office/drawing/2014/main" id="{39165120-F8D9-5D45-80B5-F5FE4BF9C1A8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Trapezio 150">
              <a:extLst>
                <a:ext uri="{FF2B5EF4-FFF2-40B4-BE49-F238E27FC236}">
                  <a16:creationId xmlns:a16="http://schemas.microsoft.com/office/drawing/2014/main" id="{B6033091-72E6-684A-A644-0E6B4BDC802C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Trapezio 151">
              <a:extLst>
                <a:ext uri="{FF2B5EF4-FFF2-40B4-BE49-F238E27FC236}">
                  <a16:creationId xmlns:a16="http://schemas.microsoft.com/office/drawing/2014/main" id="{6E513CD6-EC74-724A-9379-874338B369F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Ovale 152">
              <a:extLst>
                <a:ext uri="{FF2B5EF4-FFF2-40B4-BE49-F238E27FC236}">
                  <a16:creationId xmlns:a16="http://schemas.microsoft.com/office/drawing/2014/main" id="{A9F66E82-1C15-5243-ABD5-771E4B17EEF6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Ovale 153">
              <a:extLst>
                <a:ext uri="{FF2B5EF4-FFF2-40B4-BE49-F238E27FC236}">
                  <a16:creationId xmlns:a16="http://schemas.microsoft.com/office/drawing/2014/main" id="{2FF4E6E3-87BC-554E-9F4D-0D161EACA3F7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Ovale 154">
              <a:extLst>
                <a:ext uri="{FF2B5EF4-FFF2-40B4-BE49-F238E27FC236}">
                  <a16:creationId xmlns:a16="http://schemas.microsoft.com/office/drawing/2014/main" id="{C305D9DE-7F44-FD44-AF89-0B26CAF46C74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Ovale 155">
              <a:extLst>
                <a:ext uri="{FF2B5EF4-FFF2-40B4-BE49-F238E27FC236}">
                  <a16:creationId xmlns:a16="http://schemas.microsoft.com/office/drawing/2014/main" id="{B24D3B1F-11F3-7542-B77B-CFF93C325D8F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e 156">
              <a:extLst>
                <a:ext uri="{FF2B5EF4-FFF2-40B4-BE49-F238E27FC236}">
                  <a16:creationId xmlns:a16="http://schemas.microsoft.com/office/drawing/2014/main" id="{B4A5C4AB-215E-5D45-B72B-BC3BE1E8982A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e 157">
              <a:extLst>
                <a:ext uri="{FF2B5EF4-FFF2-40B4-BE49-F238E27FC236}">
                  <a16:creationId xmlns:a16="http://schemas.microsoft.com/office/drawing/2014/main" id="{FB9DD12F-358E-944F-8A80-DEFE1B933E69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e 158">
              <a:extLst>
                <a:ext uri="{FF2B5EF4-FFF2-40B4-BE49-F238E27FC236}">
                  <a16:creationId xmlns:a16="http://schemas.microsoft.com/office/drawing/2014/main" id="{CE2385F6-F611-B24F-9A86-695FFF634795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e 159">
              <a:extLst>
                <a:ext uri="{FF2B5EF4-FFF2-40B4-BE49-F238E27FC236}">
                  <a16:creationId xmlns:a16="http://schemas.microsoft.com/office/drawing/2014/main" id="{53E495A0-C7D0-C846-81B2-0F182125427B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e 160">
              <a:extLst>
                <a:ext uri="{FF2B5EF4-FFF2-40B4-BE49-F238E27FC236}">
                  <a16:creationId xmlns:a16="http://schemas.microsoft.com/office/drawing/2014/main" id="{396BD778-708D-EC4C-82B5-3EA339AA6E16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e 161">
              <a:extLst>
                <a:ext uri="{FF2B5EF4-FFF2-40B4-BE49-F238E27FC236}">
                  <a16:creationId xmlns:a16="http://schemas.microsoft.com/office/drawing/2014/main" id="{9480279F-0C20-F340-AC10-11A602E395A5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Ovale 162">
              <a:extLst>
                <a:ext uri="{FF2B5EF4-FFF2-40B4-BE49-F238E27FC236}">
                  <a16:creationId xmlns:a16="http://schemas.microsoft.com/office/drawing/2014/main" id="{DBF337CA-4443-1A4C-8A92-21BA24599EC0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4" name="Gruppo 163">
            <a:extLst>
              <a:ext uri="{FF2B5EF4-FFF2-40B4-BE49-F238E27FC236}">
                <a16:creationId xmlns:a16="http://schemas.microsoft.com/office/drawing/2014/main" id="{58C4C42D-A29A-5C4E-AC8E-220CFFF7BDB7}"/>
              </a:ext>
            </a:extLst>
          </p:cNvPr>
          <p:cNvGrpSpPr/>
          <p:nvPr/>
        </p:nvGrpSpPr>
        <p:grpSpPr>
          <a:xfrm rot="12237426">
            <a:off x="2101731" y="-46726"/>
            <a:ext cx="1234256" cy="1239059"/>
            <a:chOff x="1108564" y="4063032"/>
            <a:chExt cx="2355773" cy="2321737"/>
          </a:xfrm>
        </p:grpSpPr>
        <p:sp>
          <p:nvSpPr>
            <p:cNvPr id="165" name="Ovale 164">
              <a:extLst>
                <a:ext uri="{FF2B5EF4-FFF2-40B4-BE49-F238E27FC236}">
                  <a16:creationId xmlns:a16="http://schemas.microsoft.com/office/drawing/2014/main" id="{AAC25B4F-7D1B-5649-8F3D-D96709550F37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Trapezio 165">
              <a:extLst>
                <a:ext uri="{FF2B5EF4-FFF2-40B4-BE49-F238E27FC236}">
                  <a16:creationId xmlns:a16="http://schemas.microsoft.com/office/drawing/2014/main" id="{CFAA0649-2656-904F-B731-0112E6607EB1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Trapezio 166">
              <a:extLst>
                <a:ext uri="{FF2B5EF4-FFF2-40B4-BE49-F238E27FC236}">
                  <a16:creationId xmlns:a16="http://schemas.microsoft.com/office/drawing/2014/main" id="{A1EA91DF-25E8-B04B-87A2-A5FC5601CE50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Trapezio 167">
              <a:extLst>
                <a:ext uri="{FF2B5EF4-FFF2-40B4-BE49-F238E27FC236}">
                  <a16:creationId xmlns:a16="http://schemas.microsoft.com/office/drawing/2014/main" id="{5E70D903-4608-B640-A970-F7A706E7DEEA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Trapezio 168">
              <a:extLst>
                <a:ext uri="{FF2B5EF4-FFF2-40B4-BE49-F238E27FC236}">
                  <a16:creationId xmlns:a16="http://schemas.microsoft.com/office/drawing/2014/main" id="{7F4767C1-43DC-5F4C-8B45-873D869E6A1E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Trapezio 169">
              <a:extLst>
                <a:ext uri="{FF2B5EF4-FFF2-40B4-BE49-F238E27FC236}">
                  <a16:creationId xmlns:a16="http://schemas.microsoft.com/office/drawing/2014/main" id="{C8642F2B-4F1E-D54F-B2AD-F83C8B815721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Trapezio 170">
              <a:extLst>
                <a:ext uri="{FF2B5EF4-FFF2-40B4-BE49-F238E27FC236}">
                  <a16:creationId xmlns:a16="http://schemas.microsoft.com/office/drawing/2014/main" id="{88C408B2-07A1-2642-9AFE-7B824C112CA3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Trapezio 171">
              <a:extLst>
                <a:ext uri="{FF2B5EF4-FFF2-40B4-BE49-F238E27FC236}">
                  <a16:creationId xmlns:a16="http://schemas.microsoft.com/office/drawing/2014/main" id="{89618381-575A-334A-ABFE-CABFD745371C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Trapezio 172">
              <a:extLst>
                <a:ext uri="{FF2B5EF4-FFF2-40B4-BE49-F238E27FC236}">
                  <a16:creationId xmlns:a16="http://schemas.microsoft.com/office/drawing/2014/main" id="{49833C89-AEBF-5F43-95C1-5A80DE8B0DCF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Ovale 173">
              <a:extLst>
                <a:ext uri="{FF2B5EF4-FFF2-40B4-BE49-F238E27FC236}">
                  <a16:creationId xmlns:a16="http://schemas.microsoft.com/office/drawing/2014/main" id="{74950A58-77CA-A24C-8C9E-9A34E7B2F501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Ovale 174">
              <a:extLst>
                <a:ext uri="{FF2B5EF4-FFF2-40B4-BE49-F238E27FC236}">
                  <a16:creationId xmlns:a16="http://schemas.microsoft.com/office/drawing/2014/main" id="{40B146CC-072C-E249-9814-0E69B7F91D4A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Ovale 175">
              <a:extLst>
                <a:ext uri="{FF2B5EF4-FFF2-40B4-BE49-F238E27FC236}">
                  <a16:creationId xmlns:a16="http://schemas.microsoft.com/office/drawing/2014/main" id="{27B25818-1291-EF4B-A2C8-ABE76DDE1DA6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Ovale 176">
              <a:extLst>
                <a:ext uri="{FF2B5EF4-FFF2-40B4-BE49-F238E27FC236}">
                  <a16:creationId xmlns:a16="http://schemas.microsoft.com/office/drawing/2014/main" id="{91BFE19F-777A-894D-BC48-EC3AA3A086B0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Ovale 177">
              <a:extLst>
                <a:ext uri="{FF2B5EF4-FFF2-40B4-BE49-F238E27FC236}">
                  <a16:creationId xmlns:a16="http://schemas.microsoft.com/office/drawing/2014/main" id="{E99CAE45-A88C-E645-A726-F8CEC5AD155C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Ovale 178">
              <a:extLst>
                <a:ext uri="{FF2B5EF4-FFF2-40B4-BE49-F238E27FC236}">
                  <a16:creationId xmlns:a16="http://schemas.microsoft.com/office/drawing/2014/main" id="{68C73FD3-1B05-BD4F-9ACC-BC31D855201F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0" name="Ovale 179">
              <a:extLst>
                <a:ext uri="{FF2B5EF4-FFF2-40B4-BE49-F238E27FC236}">
                  <a16:creationId xmlns:a16="http://schemas.microsoft.com/office/drawing/2014/main" id="{8DBD7D69-EB26-804D-9EC2-24F2ABD4260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1" name="Ovale 180">
              <a:extLst>
                <a:ext uri="{FF2B5EF4-FFF2-40B4-BE49-F238E27FC236}">
                  <a16:creationId xmlns:a16="http://schemas.microsoft.com/office/drawing/2014/main" id="{061C073B-8DCF-C742-9250-F647BC00F3C6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2" name="Ovale 181">
              <a:extLst>
                <a:ext uri="{FF2B5EF4-FFF2-40B4-BE49-F238E27FC236}">
                  <a16:creationId xmlns:a16="http://schemas.microsoft.com/office/drawing/2014/main" id="{FC9358A9-D611-0843-8630-1BE668E9DD8E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3" name="Ovale 182">
              <a:extLst>
                <a:ext uri="{FF2B5EF4-FFF2-40B4-BE49-F238E27FC236}">
                  <a16:creationId xmlns:a16="http://schemas.microsoft.com/office/drawing/2014/main" id="{8C178C49-D452-B84B-880B-C7B8A3F12748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4" name="Ovale 183">
              <a:extLst>
                <a:ext uri="{FF2B5EF4-FFF2-40B4-BE49-F238E27FC236}">
                  <a16:creationId xmlns:a16="http://schemas.microsoft.com/office/drawing/2014/main" id="{416BFBE5-7EE6-B045-8C70-103E56CC12AF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FDD78865-4478-304A-8FB4-647D6A287D54}"/>
              </a:ext>
            </a:extLst>
          </p:cNvPr>
          <p:cNvGrpSpPr/>
          <p:nvPr/>
        </p:nvGrpSpPr>
        <p:grpSpPr>
          <a:xfrm rot="12237426">
            <a:off x="2101873" y="1505726"/>
            <a:ext cx="690686" cy="688187"/>
            <a:chOff x="1108564" y="4063032"/>
            <a:chExt cx="2355773" cy="2321737"/>
          </a:xfrm>
        </p:grpSpPr>
        <p:sp>
          <p:nvSpPr>
            <p:cNvPr id="186" name="Ovale 185">
              <a:extLst>
                <a:ext uri="{FF2B5EF4-FFF2-40B4-BE49-F238E27FC236}">
                  <a16:creationId xmlns:a16="http://schemas.microsoft.com/office/drawing/2014/main" id="{CB9B56C1-FADE-184B-A7EC-23C892808A7A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Trapezio 186">
              <a:extLst>
                <a:ext uri="{FF2B5EF4-FFF2-40B4-BE49-F238E27FC236}">
                  <a16:creationId xmlns:a16="http://schemas.microsoft.com/office/drawing/2014/main" id="{777F8C02-8DC2-374E-BCEC-61F9F7B1AD5F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8" name="Trapezio 187">
              <a:extLst>
                <a:ext uri="{FF2B5EF4-FFF2-40B4-BE49-F238E27FC236}">
                  <a16:creationId xmlns:a16="http://schemas.microsoft.com/office/drawing/2014/main" id="{F365B5F4-C5F5-824F-BB49-88D4B98E8DE3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Trapezio 188">
              <a:extLst>
                <a:ext uri="{FF2B5EF4-FFF2-40B4-BE49-F238E27FC236}">
                  <a16:creationId xmlns:a16="http://schemas.microsoft.com/office/drawing/2014/main" id="{8D1479C4-E843-954A-9AB8-19DCC1D08ACC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Trapezio 189">
              <a:extLst>
                <a:ext uri="{FF2B5EF4-FFF2-40B4-BE49-F238E27FC236}">
                  <a16:creationId xmlns:a16="http://schemas.microsoft.com/office/drawing/2014/main" id="{622F1AA3-3322-4741-90FE-0963FD1849A0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Trapezio 190">
              <a:extLst>
                <a:ext uri="{FF2B5EF4-FFF2-40B4-BE49-F238E27FC236}">
                  <a16:creationId xmlns:a16="http://schemas.microsoft.com/office/drawing/2014/main" id="{2E99F626-1673-B540-9602-BE3211D1081C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Trapezio 191">
              <a:extLst>
                <a:ext uri="{FF2B5EF4-FFF2-40B4-BE49-F238E27FC236}">
                  <a16:creationId xmlns:a16="http://schemas.microsoft.com/office/drawing/2014/main" id="{A3F47A89-9DEA-9A4D-A952-3B8C34A181EF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Trapezio 192">
              <a:extLst>
                <a:ext uri="{FF2B5EF4-FFF2-40B4-BE49-F238E27FC236}">
                  <a16:creationId xmlns:a16="http://schemas.microsoft.com/office/drawing/2014/main" id="{5CD20464-D1A8-8547-AFD8-C54F5B29ADCA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Trapezio 193">
              <a:extLst>
                <a:ext uri="{FF2B5EF4-FFF2-40B4-BE49-F238E27FC236}">
                  <a16:creationId xmlns:a16="http://schemas.microsoft.com/office/drawing/2014/main" id="{6EC38AB4-C5DE-6F43-8395-C70B4F6A45D7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Ovale 194">
              <a:extLst>
                <a:ext uri="{FF2B5EF4-FFF2-40B4-BE49-F238E27FC236}">
                  <a16:creationId xmlns:a16="http://schemas.microsoft.com/office/drawing/2014/main" id="{A4EAFC93-D477-6248-AC3B-BE5691F19FBB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Ovale 195">
              <a:extLst>
                <a:ext uri="{FF2B5EF4-FFF2-40B4-BE49-F238E27FC236}">
                  <a16:creationId xmlns:a16="http://schemas.microsoft.com/office/drawing/2014/main" id="{2F085928-AB70-BE4E-A349-0DD4C79B4DD0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Ovale 196">
              <a:extLst>
                <a:ext uri="{FF2B5EF4-FFF2-40B4-BE49-F238E27FC236}">
                  <a16:creationId xmlns:a16="http://schemas.microsoft.com/office/drawing/2014/main" id="{91B23EA5-3FA1-5E4E-AEDA-BD608AF0555F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8" name="Ovale 197">
              <a:extLst>
                <a:ext uri="{FF2B5EF4-FFF2-40B4-BE49-F238E27FC236}">
                  <a16:creationId xmlns:a16="http://schemas.microsoft.com/office/drawing/2014/main" id="{BF6B2955-CB91-214D-BB10-9949C6DB760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9" name="Ovale 198">
              <a:extLst>
                <a:ext uri="{FF2B5EF4-FFF2-40B4-BE49-F238E27FC236}">
                  <a16:creationId xmlns:a16="http://schemas.microsoft.com/office/drawing/2014/main" id="{2908FDAE-4706-C742-84C4-BA74294FDEDA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0" name="Ovale 199">
              <a:extLst>
                <a:ext uri="{FF2B5EF4-FFF2-40B4-BE49-F238E27FC236}">
                  <a16:creationId xmlns:a16="http://schemas.microsoft.com/office/drawing/2014/main" id="{EC7DF8B3-1E31-CF48-AE17-3782AD0E26A1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1" name="Ovale 200">
              <a:extLst>
                <a:ext uri="{FF2B5EF4-FFF2-40B4-BE49-F238E27FC236}">
                  <a16:creationId xmlns:a16="http://schemas.microsoft.com/office/drawing/2014/main" id="{5D96EDB0-BD78-1C4E-B37B-4509A8A3A23D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2" name="Ovale 201">
              <a:extLst>
                <a:ext uri="{FF2B5EF4-FFF2-40B4-BE49-F238E27FC236}">
                  <a16:creationId xmlns:a16="http://schemas.microsoft.com/office/drawing/2014/main" id="{6C9DE040-CD1D-8645-8E5D-E13026F1ED11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3" name="Ovale 202">
              <a:extLst>
                <a:ext uri="{FF2B5EF4-FFF2-40B4-BE49-F238E27FC236}">
                  <a16:creationId xmlns:a16="http://schemas.microsoft.com/office/drawing/2014/main" id="{7BCB7A8D-6668-3E49-907A-49967983E749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" name="Ovale 203">
              <a:extLst>
                <a:ext uri="{FF2B5EF4-FFF2-40B4-BE49-F238E27FC236}">
                  <a16:creationId xmlns:a16="http://schemas.microsoft.com/office/drawing/2014/main" id="{AD2EEDDD-19E7-0B48-AC9D-523352F0DE5E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5" name="Ovale 204">
              <a:extLst>
                <a:ext uri="{FF2B5EF4-FFF2-40B4-BE49-F238E27FC236}">
                  <a16:creationId xmlns:a16="http://schemas.microsoft.com/office/drawing/2014/main" id="{72015A6B-9CEE-5944-A643-26E467FB7F01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6" name="Rettangolo 205">
            <a:extLst>
              <a:ext uri="{FF2B5EF4-FFF2-40B4-BE49-F238E27FC236}">
                <a16:creationId xmlns:a16="http://schemas.microsoft.com/office/drawing/2014/main" id="{7AFC48C6-B60D-D046-BA77-B8ED9CF48003}"/>
              </a:ext>
            </a:extLst>
          </p:cNvPr>
          <p:cNvSpPr/>
          <p:nvPr/>
        </p:nvSpPr>
        <p:spPr>
          <a:xfrm>
            <a:off x="4104418" y="149500"/>
            <a:ext cx="30948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2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70C1ADC-D264-AF4C-AAB9-822B52273888}"/>
              </a:ext>
            </a:extLst>
          </p:cNvPr>
          <p:cNvGrpSpPr/>
          <p:nvPr/>
        </p:nvGrpSpPr>
        <p:grpSpPr>
          <a:xfrm>
            <a:off x="5344" y="5939038"/>
            <a:ext cx="2924903" cy="928481"/>
            <a:chOff x="5344" y="5939038"/>
            <a:chExt cx="2924903" cy="928481"/>
          </a:xfrm>
        </p:grpSpPr>
        <p:sp>
          <p:nvSpPr>
            <p:cNvPr id="113" name="CasellaDiTesto 112">
              <a:extLst>
                <a:ext uri="{FF2B5EF4-FFF2-40B4-BE49-F238E27FC236}">
                  <a16:creationId xmlns:a16="http://schemas.microsoft.com/office/drawing/2014/main" id="{5D21F857-0622-8245-A227-D827A9725B55}"/>
                </a:ext>
              </a:extLst>
            </p:cNvPr>
            <p:cNvSpPr txBox="1"/>
            <p:nvPr/>
          </p:nvSpPr>
          <p:spPr>
            <a:xfrm>
              <a:off x="5344" y="5939038"/>
              <a:ext cx="7136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CREDITS</a:t>
              </a:r>
            </a:p>
          </p:txBody>
        </p:sp>
        <p:sp>
          <p:nvSpPr>
            <p:cNvPr id="208" name="CasellaDiTesto 207">
              <a:extLst>
                <a:ext uri="{FF2B5EF4-FFF2-40B4-BE49-F238E27FC236}">
                  <a16:creationId xmlns:a16="http://schemas.microsoft.com/office/drawing/2014/main" id="{31BE7A6E-6980-6945-8468-004E302420A4}"/>
                </a:ext>
              </a:extLst>
            </p:cNvPr>
            <p:cNvSpPr txBox="1"/>
            <p:nvPr/>
          </p:nvSpPr>
          <p:spPr>
            <a:xfrm>
              <a:off x="32611" y="6114142"/>
              <a:ext cx="19656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Testo a cura di: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Bruna </a:t>
              </a:r>
              <a:r>
                <a:rPr lang="it-IT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Nucera</a:t>
              </a:r>
              <a:endParaRPr lang="it-I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09" name="CasellaDiTesto 208">
              <a:extLst>
                <a:ext uri="{FF2B5EF4-FFF2-40B4-BE49-F238E27FC236}">
                  <a16:creationId xmlns:a16="http://schemas.microsoft.com/office/drawing/2014/main" id="{BC094665-9923-7F48-A912-8F63EA85FE45}"/>
                </a:ext>
              </a:extLst>
            </p:cNvPr>
            <p:cNvSpPr txBox="1"/>
            <p:nvPr/>
          </p:nvSpPr>
          <p:spPr>
            <a:xfrm>
              <a:off x="30680" y="6276003"/>
              <a:ext cx="1451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Grafica: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Fedele Dono</a:t>
              </a:r>
            </a:p>
          </p:txBody>
        </p:sp>
        <p:sp>
          <p:nvSpPr>
            <p:cNvPr id="210" name="CasellaDiTesto 209">
              <a:extLst>
                <a:ext uri="{FF2B5EF4-FFF2-40B4-BE49-F238E27FC236}">
                  <a16:creationId xmlns:a16="http://schemas.microsoft.com/office/drawing/2014/main" id="{0693A043-4673-3E42-88A1-708D27519186}"/>
                </a:ext>
              </a:extLst>
            </p:cNvPr>
            <p:cNvSpPr txBox="1"/>
            <p:nvPr/>
          </p:nvSpPr>
          <p:spPr>
            <a:xfrm>
              <a:off x="28798" y="6440829"/>
              <a:ext cx="18101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Revisione: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Francesco Brigo</a:t>
              </a:r>
            </a:p>
          </p:txBody>
        </p:sp>
        <p:sp>
          <p:nvSpPr>
            <p:cNvPr id="211" name="CasellaDiTesto 210">
              <a:extLst>
                <a:ext uri="{FF2B5EF4-FFF2-40B4-BE49-F238E27FC236}">
                  <a16:creationId xmlns:a16="http://schemas.microsoft.com/office/drawing/2014/main" id="{76A4BC98-A6C0-FE4D-B621-ABBBE8DB275F}"/>
                </a:ext>
              </a:extLst>
            </p:cNvPr>
            <p:cNvSpPr txBox="1"/>
            <p:nvPr/>
          </p:nvSpPr>
          <p:spPr>
            <a:xfrm>
              <a:off x="30094" y="6605909"/>
              <a:ext cx="29001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A cura della Task Force Comunicazione YES-I</a:t>
              </a:r>
              <a:endParaRPr lang="it-I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12" name="Gruppo 211">
            <a:extLst>
              <a:ext uri="{FF2B5EF4-FFF2-40B4-BE49-F238E27FC236}">
                <a16:creationId xmlns:a16="http://schemas.microsoft.com/office/drawing/2014/main" id="{DE268EAB-74F1-3244-87E6-53D03F0D5324}"/>
              </a:ext>
            </a:extLst>
          </p:cNvPr>
          <p:cNvGrpSpPr/>
          <p:nvPr/>
        </p:nvGrpSpPr>
        <p:grpSpPr>
          <a:xfrm>
            <a:off x="831857" y="3785646"/>
            <a:ext cx="5558381" cy="861113"/>
            <a:chOff x="831857" y="3785646"/>
            <a:chExt cx="5558381" cy="861113"/>
          </a:xfrm>
        </p:grpSpPr>
        <p:sp>
          <p:nvSpPr>
            <p:cNvPr id="213" name="Rettangolo con angoli arrotondati 212">
              <a:extLst>
                <a:ext uri="{FF2B5EF4-FFF2-40B4-BE49-F238E27FC236}">
                  <a16:creationId xmlns:a16="http://schemas.microsoft.com/office/drawing/2014/main" id="{14D253C1-C93E-1B4A-AB47-07855ACD03E8}"/>
                </a:ext>
              </a:extLst>
            </p:cNvPr>
            <p:cNvSpPr/>
            <p:nvPr/>
          </p:nvSpPr>
          <p:spPr>
            <a:xfrm>
              <a:off x="831857" y="3785646"/>
              <a:ext cx="5558381" cy="861113"/>
            </a:xfrm>
            <a:custGeom>
              <a:avLst/>
              <a:gdLst>
                <a:gd name="connsiteX0" fmla="*/ 0 w 5558381"/>
                <a:gd name="connsiteY0" fmla="*/ 143522 h 861113"/>
                <a:gd name="connsiteX1" fmla="*/ 143522 w 5558381"/>
                <a:gd name="connsiteY1" fmla="*/ 0 h 861113"/>
                <a:gd name="connsiteX2" fmla="*/ 781939 w 5558381"/>
                <a:gd name="connsiteY2" fmla="*/ 0 h 861113"/>
                <a:gd name="connsiteX3" fmla="*/ 1262217 w 5558381"/>
                <a:gd name="connsiteY3" fmla="*/ 0 h 861113"/>
                <a:gd name="connsiteX4" fmla="*/ 1900634 w 5558381"/>
                <a:gd name="connsiteY4" fmla="*/ 0 h 861113"/>
                <a:gd name="connsiteX5" fmla="*/ 2328198 w 5558381"/>
                <a:gd name="connsiteY5" fmla="*/ 0 h 861113"/>
                <a:gd name="connsiteX6" fmla="*/ 2966616 w 5558381"/>
                <a:gd name="connsiteY6" fmla="*/ 0 h 861113"/>
                <a:gd name="connsiteX7" fmla="*/ 3446893 w 5558381"/>
                <a:gd name="connsiteY7" fmla="*/ 0 h 861113"/>
                <a:gd name="connsiteX8" fmla="*/ 3874457 w 5558381"/>
                <a:gd name="connsiteY8" fmla="*/ 0 h 861113"/>
                <a:gd name="connsiteX9" fmla="*/ 4354735 w 5558381"/>
                <a:gd name="connsiteY9" fmla="*/ 0 h 861113"/>
                <a:gd name="connsiteX10" fmla="*/ 5414859 w 5558381"/>
                <a:gd name="connsiteY10" fmla="*/ 0 h 861113"/>
                <a:gd name="connsiteX11" fmla="*/ 5558381 w 5558381"/>
                <a:gd name="connsiteY11" fmla="*/ 143522 h 861113"/>
                <a:gd name="connsiteX12" fmla="*/ 5558381 w 5558381"/>
                <a:gd name="connsiteY12" fmla="*/ 717591 h 861113"/>
                <a:gd name="connsiteX13" fmla="*/ 5414859 w 5558381"/>
                <a:gd name="connsiteY13" fmla="*/ 861113 h 861113"/>
                <a:gd name="connsiteX14" fmla="*/ 4987295 w 5558381"/>
                <a:gd name="connsiteY14" fmla="*/ 861113 h 861113"/>
                <a:gd name="connsiteX15" fmla="*/ 4296164 w 5558381"/>
                <a:gd name="connsiteY15" fmla="*/ 861113 h 861113"/>
                <a:gd name="connsiteX16" fmla="*/ 3710460 w 5558381"/>
                <a:gd name="connsiteY16" fmla="*/ 861113 h 861113"/>
                <a:gd name="connsiteX17" fmla="*/ 3019329 w 5558381"/>
                <a:gd name="connsiteY17" fmla="*/ 861113 h 861113"/>
                <a:gd name="connsiteX18" fmla="*/ 2380912 w 5558381"/>
                <a:gd name="connsiteY18" fmla="*/ 861113 h 861113"/>
                <a:gd name="connsiteX19" fmla="*/ 1847921 w 5558381"/>
                <a:gd name="connsiteY19" fmla="*/ 861113 h 861113"/>
                <a:gd name="connsiteX20" fmla="*/ 1209503 w 5558381"/>
                <a:gd name="connsiteY20" fmla="*/ 861113 h 861113"/>
                <a:gd name="connsiteX21" fmla="*/ 729226 w 5558381"/>
                <a:gd name="connsiteY21" fmla="*/ 861113 h 861113"/>
                <a:gd name="connsiteX22" fmla="*/ 143522 w 5558381"/>
                <a:gd name="connsiteY22" fmla="*/ 861113 h 861113"/>
                <a:gd name="connsiteX23" fmla="*/ 0 w 5558381"/>
                <a:gd name="connsiteY23" fmla="*/ 717591 h 861113"/>
                <a:gd name="connsiteX24" fmla="*/ 0 w 5558381"/>
                <a:gd name="connsiteY24" fmla="*/ 143522 h 86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58381" h="861113" fill="none" extrusionOk="0">
                  <a:moveTo>
                    <a:pt x="0" y="143522"/>
                  </a:moveTo>
                  <a:cubicBezTo>
                    <a:pt x="-10367" y="85069"/>
                    <a:pt x="50141" y="-18730"/>
                    <a:pt x="143522" y="0"/>
                  </a:cubicBezTo>
                  <a:cubicBezTo>
                    <a:pt x="369019" y="-2157"/>
                    <a:pt x="486611" y="9435"/>
                    <a:pt x="781939" y="0"/>
                  </a:cubicBezTo>
                  <a:cubicBezTo>
                    <a:pt x="1077267" y="-9435"/>
                    <a:pt x="1074416" y="41256"/>
                    <a:pt x="1262217" y="0"/>
                  </a:cubicBezTo>
                  <a:cubicBezTo>
                    <a:pt x="1450018" y="-41256"/>
                    <a:pt x="1622416" y="45630"/>
                    <a:pt x="1900634" y="0"/>
                  </a:cubicBezTo>
                  <a:cubicBezTo>
                    <a:pt x="2178852" y="-45630"/>
                    <a:pt x="2194127" y="49782"/>
                    <a:pt x="2328198" y="0"/>
                  </a:cubicBezTo>
                  <a:cubicBezTo>
                    <a:pt x="2462269" y="-49782"/>
                    <a:pt x="2829799" y="1795"/>
                    <a:pt x="2966616" y="0"/>
                  </a:cubicBezTo>
                  <a:cubicBezTo>
                    <a:pt x="3103433" y="-1795"/>
                    <a:pt x="3223654" y="3140"/>
                    <a:pt x="3446893" y="0"/>
                  </a:cubicBezTo>
                  <a:cubicBezTo>
                    <a:pt x="3670132" y="-3140"/>
                    <a:pt x="3757574" y="37337"/>
                    <a:pt x="3874457" y="0"/>
                  </a:cubicBezTo>
                  <a:cubicBezTo>
                    <a:pt x="3991340" y="-37337"/>
                    <a:pt x="4136573" y="29592"/>
                    <a:pt x="4354735" y="0"/>
                  </a:cubicBezTo>
                  <a:cubicBezTo>
                    <a:pt x="4572897" y="-29592"/>
                    <a:pt x="5130285" y="58904"/>
                    <a:pt x="5414859" y="0"/>
                  </a:cubicBezTo>
                  <a:cubicBezTo>
                    <a:pt x="5507606" y="-3568"/>
                    <a:pt x="5556129" y="79856"/>
                    <a:pt x="5558381" y="143522"/>
                  </a:cubicBezTo>
                  <a:cubicBezTo>
                    <a:pt x="5596546" y="284832"/>
                    <a:pt x="5499078" y="582176"/>
                    <a:pt x="5558381" y="717591"/>
                  </a:cubicBezTo>
                  <a:cubicBezTo>
                    <a:pt x="5560425" y="801852"/>
                    <a:pt x="5506022" y="872883"/>
                    <a:pt x="5414859" y="861113"/>
                  </a:cubicBezTo>
                  <a:cubicBezTo>
                    <a:pt x="5296973" y="891190"/>
                    <a:pt x="5162097" y="826580"/>
                    <a:pt x="4987295" y="861113"/>
                  </a:cubicBezTo>
                  <a:cubicBezTo>
                    <a:pt x="4812493" y="895646"/>
                    <a:pt x="4613025" y="815337"/>
                    <a:pt x="4296164" y="861113"/>
                  </a:cubicBezTo>
                  <a:cubicBezTo>
                    <a:pt x="3979303" y="906889"/>
                    <a:pt x="3857230" y="832550"/>
                    <a:pt x="3710460" y="861113"/>
                  </a:cubicBezTo>
                  <a:cubicBezTo>
                    <a:pt x="3563690" y="889676"/>
                    <a:pt x="3304623" y="849588"/>
                    <a:pt x="3019329" y="861113"/>
                  </a:cubicBezTo>
                  <a:cubicBezTo>
                    <a:pt x="2734035" y="872638"/>
                    <a:pt x="2553841" y="838870"/>
                    <a:pt x="2380912" y="861113"/>
                  </a:cubicBezTo>
                  <a:cubicBezTo>
                    <a:pt x="2207983" y="883356"/>
                    <a:pt x="2075708" y="844756"/>
                    <a:pt x="1847921" y="861113"/>
                  </a:cubicBezTo>
                  <a:cubicBezTo>
                    <a:pt x="1620134" y="877470"/>
                    <a:pt x="1482451" y="816652"/>
                    <a:pt x="1209503" y="861113"/>
                  </a:cubicBezTo>
                  <a:cubicBezTo>
                    <a:pt x="936555" y="905574"/>
                    <a:pt x="943630" y="832028"/>
                    <a:pt x="729226" y="861113"/>
                  </a:cubicBezTo>
                  <a:cubicBezTo>
                    <a:pt x="514822" y="890198"/>
                    <a:pt x="286969" y="800961"/>
                    <a:pt x="143522" y="861113"/>
                  </a:cubicBezTo>
                  <a:cubicBezTo>
                    <a:pt x="68744" y="862652"/>
                    <a:pt x="-3607" y="789698"/>
                    <a:pt x="0" y="717591"/>
                  </a:cubicBezTo>
                  <a:cubicBezTo>
                    <a:pt x="-66034" y="601232"/>
                    <a:pt x="28254" y="354018"/>
                    <a:pt x="0" y="143522"/>
                  </a:cubicBezTo>
                  <a:close/>
                </a:path>
                <a:path w="5558381" h="861113" stroke="0" extrusionOk="0">
                  <a:moveTo>
                    <a:pt x="0" y="143522"/>
                  </a:moveTo>
                  <a:cubicBezTo>
                    <a:pt x="-2992" y="62411"/>
                    <a:pt x="59506" y="1783"/>
                    <a:pt x="143522" y="0"/>
                  </a:cubicBezTo>
                  <a:cubicBezTo>
                    <a:pt x="328534" y="-40570"/>
                    <a:pt x="679832" y="30239"/>
                    <a:pt x="834653" y="0"/>
                  </a:cubicBezTo>
                  <a:cubicBezTo>
                    <a:pt x="989474" y="-30239"/>
                    <a:pt x="1260762" y="43731"/>
                    <a:pt x="1367644" y="0"/>
                  </a:cubicBezTo>
                  <a:cubicBezTo>
                    <a:pt x="1474526" y="-43731"/>
                    <a:pt x="1635372" y="8094"/>
                    <a:pt x="1847921" y="0"/>
                  </a:cubicBezTo>
                  <a:cubicBezTo>
                    <a:pt x="2060470" y="-8094"/>
                    <a:pt x="2237477" y="24354"/>
                    <a:pt x="2486338" y="0"/>
                  </a:cubicBezTo>
                  <a:cubicBezTo>
                    <a:pt x="2735199" y="-24354"/>
                    <a:pt x="2889948" y="47867"/>
                    <a:pt x="3019329" y="0"/>
                  </a:cubicBezTo>
                  <a:cubicBezTo>
                    <a:pt x="3148710" y="-47867"/>
                    <a:pt x="3376420" y="67011"/>
                    <a:pt x="3710460" y="0"/>
                  </a:cubicBezTo>
                  <a:cubicBezTo>
                    <a:pt x="4044500" y="-67011"/>
                    <a:pt x="4055132" y="25766"/>
                    <a:pt x="4190737" y="0"/>
                  </a:cubicBezTo>
                  <a:cubicBezTo>
                    <a:pt x="4326342" y="-25766"/>
                    <a:pt x="4713525" y="42698"/>
                    <a:pt x="4881868" y="0"/>
                  </a:cubicBezTo>
                  <a:cubicBezTo>
                    <a:pt x="5050211" y="-42698"/>
                    <a:pt x="5201507" y="60244"/>
                    <a:pt x="5414859" y="0"/>
                  </a:cubicBezTo>
                  <a:cubicBezTo>
                    <a:pt x="5484307" y="-562"/>
                    <a:pt x="5564125" y="48506"/>
                    <a:pt x="5558381" y="143522"/>
                  </a:cubicBezTo>
                  <a:cubicBezTo>
                    <a:pt x="5587505" y="423985"/>
                    <a:pt x="5547480" y="454826"/>
                    <a:pt x="5558381" y="717591"/>
                  </a:cubicBezTo>
                  <a:cubicBezTo>
                    <a:pt x="5565897" y="806063"/>
                    <a:pt x="5509230" y="847887"/>
                    <a:pt x="5414859" y="861113"/>
                  </a:cubicBezTo>
                  <a:cubicBezTo>
                    <a:pt x="5188145" y="914784"/>
                    <a:pt x="4965890" y="815664"/>
                    <a:pt x="4829155" y="861113"/>
                  </a:cubicBezTo>
                  <a:cubicBezTo>
                    <a:pt x="4692420" y="906562"/>
                    <a:pt x="4427880" y="831623"/>
                    <a:pt x="4243451" y="861113"/>
                  </a:cubicBezTo>
                  <a:cubicBezTo>
                    <a:pt x="4059022" y="890603"/>
                    <a:pt x="3823809" y="851108"/>
                    <a:pt x="3552320" y="861113"/>
                  </a:cubicBezTo>
                  <a:cubicBezTo>
                    <a:pt x="3280831" y="871118"/>
                    <a:pt x="3201416" y="804086"/>
                    <a:pt x="2966616" y="861113"/>
                  </a:cubicBezTo>
                  <a:cubicBezTo>
                    <a:pt x="2731816" y="918140"/>
                    <a:pt x="2665660" y="832228"/>
                    <a:pt x="2539052" y="861113"/>
                  </a:cubicBezTo>
                  <a:cubicBezTo>
                    <a:pt x="2412444" y="889998"/>
                    <a:pt x="2279788" y="821009"/>
                    <a:pt x="2058774" y="861113"/>
                  </a:cubicBezTo>
                  <a:cubicBezTo>
                    <a:pt x="1837760" y="901217"/>
                    <a:pt x="1552523" y="839372"/>
                    <a:pt x="1367644" y="861113"/>
                  </a:cubicBezTo>
                  <a:cubicBezTo>
                    <a:pt x="1182765" y="882854"/>
                    <a:pt x="950670" y="821417"/>
                    <a:pt x="781939" y="861113"/>
                  </a:cubicBezTo>
                  <a:cubicBezTo>
                    <a:pt x="613209" y="900809"/>
                    <a:pt x="344915" y="834747"/>
                    <a:pt x="143522" y="861113"/>
                  </a:cubicBezTo>
                  <a:cubicBezTo>
                    <a:pt x="63548" y="841980"/>
                    <a:pt x="21218" y="801280"/>
                    <a:pt x="0" y="717591"/>
                  </a:cubicBezTo>
                  <a:cubicBezTo>
                    <a:pt x="-14245" y="581692"/>
                    <a:pt x="64572" y="430117"/>
                    <a:pt x="0" y="143522"/>
                  </a:cubicBezTo>
                  <a:close/>
                </a:path>
              </a:pathLst>
            </a:custGeom>
            <a:solidFill>
              <a:schemeClr val="bg1"/>
            </a:solidFill>
            <a:ln w="171450">
              <a:solidFill>
                <a:schemeClr val="bg1">
                  <a:lumMod val="9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4" name="CasellaDiTesto 213">
              <a:extLst>
                <a:ext uri="{FF2B5EF4-FFF2-40B4-BE49-F238E27FC236}">
                  <a16:creationId xmlns:a16="http://schemas.microsoft.com/office/drawing/2014/main" id="{5FF67633-18E4-F740-9107-2FDE07B99F7B}"/>
                </a:ext>
              </a:extLst>
            </p:cNvPr>
            <p:cNvSpPr txBox="1"/>
            <p:nvPr/>
          </p:nvSpPr>
          <p:spPr>
            <a:xfrm>
              <a:off x="2336496" y="3858897"/>
              <a:ext cx="2525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>
                  <a:solidFill>
                    <a:srgbClr val="009BDB"/>
                  </a:solidFill>
                  <a:latin typeface="Chalkduster" panose="03050602040202020205" pitchFamily="66" charset="77"/>
                </a:rPr>
                <a:t>Bibliografia essenziale</a:t>
              </a:r>
            </a:p>
          </p:txBody>
        </p:sp>
        <p:sp>
          <p:nvSpPr>
            <p:cNvPr id="215" name="CasellaDiTesto 214">
              <a:extLst>
                <a:ext uri="{FF2B5EF4-FFF2-40B4-BE49-F238E27FC236}">
                  <a16:creationId xmlns:a16="http://schemas.microsoft.com/office/drawing/2014/main" id="{3366991D-CFA7-D147-9CF4-47A32AD4E082}"/>
                </a:ext>
              </a:extLst>
            </p:cNvPr>
            <p:cNvSpPr txBox="1"/>
            <p:nvPr/>
          </p:nvSpPr>
          <p:spPr>
            <a:xfrm>
              <a:off x="889732" y="4280110"/>
              <a:ext cx="304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>
                  <a:solidFill>
                    <a:schemeClr val="accent5">
                      <a:lumMod val="75000"/>
                    </a:schemeClr>
                  </a:solidFill>
                </a:rPr>
                <a:t>www.acns.org</a:t>
              </a:r>
              <a:r>
                <a:rPr lang="it-IT" sz="1200" b="1" dirty="0">
                  <a:solidFill>
                    <a:schemeClr val="accent5">
                      <a:lumMod val="75000"/>
                    </a:schemeClr>
                  </a:solidFill>
                </a:rPr>
                <a:t>/</a:t>
              </a:r>
              <a:r>
                <a:rPr lang="it-IT" sz="1200" b="1" dirty="0" err="1">
                  <a:solidFill>
                    <a:schemeClr val="accent5">
                      <a:lumMod val="75000"/>
                    </a:schemeClr>
                  </a:solidFill>
                </a:rPr>
                <a:t>practice</a:t>
              </a:r>
              <a:r>
                <a:rPr lang="it-IT" sz="1200" b="1" dirty="0">
                  <a:solidFill>
                    <a:schemeClr val="accent5">
                      <a:lumMod val="75000"/>
                    </a:schemeClr>
                  </a:solidFill>
                </a:rPr>
                <a:t>/covid-19-resources</a:t>
              </a:r>
            </a:p>
          </p:txBody>
        </p:sp>
        <p:sp>
          <p:nvSpPr>
            <p:cNvPr id="216" name="CasellaDiTesto 215">
              <a:extLst>
                <a:ext uri="{FF2B5EF4-FFF2-40B4-BE49-F238E27FC236}">
                  <a16:creationId xmlns:a16="http://schemas.microsoft.com/office/drawing/2014/main" id="{519580FF-B06D-484E-A682-B92221DE1803}"/>
                </a:ext>
              </a:extLst>
            </p:cNvPr>
            <p:cNvSpPr txBox="1"/>
            <p:nvPr/>
          </p:nvSpPr>
          <p:spPr>
            <a:xfrm>
              <a:off x="903231" y="4097336"/>
              <a:ext cx="5197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chemeClr val="accent5">
                      <a:lumMod val="75000"/>
                    </a:schemeClr>
                  </a:solidFill>
                </a:rPr>
                <a:t>www.lice.it</a:t>
              </a:r>
              <a:r>
                <a:rPr lang="it-IT" sz="1200" b="1" dirty="0">
                  <a:solidFill>
                    <a:schemeClr val="accent5">
                      <a:lumMod val="75000"/>
                    </a:schemeClr>
                  </a:solidFill>
                </a:rPr>
                <a:t>/pdf/EEG_Pandemia_SARS-CoV-2_SINC-LICE-AITN_07_05_2020.pdf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326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10470</TotalTime>
  <Words>351</Words>
  <Application>Microsoft Macintosh PowerPoint</Application>
  <PresentationFormat>Personalizzato</PresentationFormat>
  <Paragraphs>59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Chalkduster</vt:lpstr>
      <vt:lpstr>Franklin Gothic Heavy</vt:lpstr>
      <vt:lpstr>Franklin Gothic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Fedele Dono</dc:creator>
  <cp:lastModifiedBy>Fedele Dono</cp:lastModifiedBy>
  <cp:revision>148</cp:revision>
  <dcterms:created xsi:type="dcterms:W3CDTF">2020-04-19T18:58:44Z</dcterms:created>
  <dcterms:modified xsi:type="dcterms:W3CDTF">2020-05-17T11:44:24Z</dcterms:modified>
</cp:coreProperties>
</file>